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31"/>
    <p:restoredTop sz="94694"/>
  </p:normalViewPr>
  <p:slideViewPr>
    <p:cSldViewPr snapToGrid="0">
      <p:cViewPr varScale="1">
        <p:scale>
          <a:sx n="121" d="100"/>
          <a:sy n="121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FE0EEF-18E2-404D-B60D-CE419150B8B3}" type="datetimeFigureOut">
              <a:rPr lang="en-US" smtClean="0"/>
              <a:t>9/3/25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34104-A093-AA41-8299-54855DD41A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2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Welcome! This presentation will last about an hour or so. I’ll linger for questions. My  </a:t>
            </a:r>
            <a:r>
              <a:rPr lang="en-US" dirty="0" err="1"/>
              <a:t>backgound</a:t>
            </a:r>
            <a:r>
              <a:rPr lang="en-US" dirty="0"/>
              <a:t> in Polars/Python. Please ask questions during presentation. We’ll have 3 sections.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534104-A093-AA41-8299-54855DD41A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16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534104-A093-AA41-8299-54855DD41A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510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September 3,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868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September 3,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4124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September 3,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196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September 3,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69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September 3,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038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September 3, 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27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September 3, 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39720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September 3,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2655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September 3,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583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September 3,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46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September 3,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99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September 3, 2025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5862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Polar Bear In Ice">
            <a:extLst>
              <a:ext uri="{FF2B5EF4-FFF2-40B4-BE49-F238E27FC236}">
                <a16:creationId xmlns:a16="http://schemas.microsoft.com/office/drawing/2014/main" id="{987186CB-3ABF-83DF-64C1-83F668EC9E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284" r="-1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792EE87-4150-454F-8312-283882EFB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9932"/>
            <a:ext cx="12191999" cy="4934490"/>
          </a:xfrm>
          <a:prstGeom prst="rect">
            <a:avLst/>
          </a:prstGeom>
          <a:gradFill flip="none" rotWithShape="1">
            <a:gsLst>
              <a:gs pos="50000">
                <a:srgbClr val="000000">
                  <a:alpha val="40784"/>
                </a:srgbClr>
              </a:gs>
              <a:gs pos="80000">
                <a:srgbClr val="000000">
                  <a:alpha val="28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1C1EBB-8B8A-FE77-E21B-F77B241543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7040" y="1122362"/>
            <a:ext cx="8376514" cy="2494295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Intro to Polars</a:t>
            </a:r>
            <a:br>
              <a:rPr lang="en-US" sz="4800" dirty="0">
                <a:solidFill>
                  <a:schemeClr val="tx1"/>
                </a:solidFill>
              </a:rPr>
            </a:b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136BF0-D35C-8065-ACE1-0D2EAE001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29803" y="3772789"/>
            <a:ext cx="6141493" cy="1215470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Center for Data and Visualization Sciences</a:t>
            </a:r>
          </a:p>
          <a:p>
            <a:r>
              <a:rPr lang="en-US" sz="2800" dirty="0">
                <a:solidFill>
                  <a:schemeClr val="tx1"/>
                </a:solidFill>
              </a:rPr>
              <a:t>Joel Herndon joel.herndon@duke.edu</a:t>
            </a:r>
          </a:p>
          <a:p>
            <a:r>
              <a:rPr lang="en-US" sz="2800" dirty="0">
                <a:solidFill>
                  <a:schemeClr val="tx1"/>
                </a:solidFill>
              </a:rPr>
              <a:t>January 16, 2024</a:t>
            </a: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A21D066-7EC1-44B4-8CF9-85511FDFCA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-1"/>
            <a:ext cx="7890120" cy="735601"/>
          </a:xfrm>
          <a:custGeom>
            <a:avLst/>
            <a:gdLst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906706 w 10678681"/>
              <a:gd name="connsiteY64" fmla="*/ 1027961 h 1357700"/>
              <a:gd name="connsiteX65" fmla="*/ 6698313 w 10678681"/>
              <a:gd name="connsiteY65" fmla="*/ 1063249 h 1357700"/>
              <a:gd name="connsiteX66" fmla="*/ 6505317 w 10678681"/>
              <a:gd name="connsiteY66" fmla="*/ 1011686 h 1357700"/>
              <a:gd name="connsiteX67" fmla="*/ 6392549 w 10678681"/>
              <a:gd name="connsiteY67" fmla="*/ 1032948 h 1357700"/>
              <a:gd name="connsiteX68" fmla="*/ 6361470 w 10678681"/>
              <a:gd name="connsiteY68" fmla="*/ 108057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906706 w 10678681"/>
              <a:gd name="connsiteY64" fmla="*/ 1027961 h 1357700"/>
              <a:gd name="connsiteX65" fmla="*/ 6698313 w 10678681"/>
              <a:gd name="connsiteY65" fmla="*/ 1063249 h 1357700"/>
              <a:gd name="connsiteX66" fmla="*/ 6505317 w 10678681"/>
              <a:gd name="connsiteY66" fmla="*/ 1011686 h 1357700"/>
              <a:gd name="connsiteX67" fmla="*/ 6392549 w 10678681"/>
              <a:gd name="connsiteY67" fmla="*/ 1032948 h 1357700"/>
              <a:gd name="connsiteX68" fmla="*/ 6361470 w 10678681"/>
              <a:gd name="connsiteY68" fmla="*/ 108057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05317 w 10678681"/>
              <a:gd name="connsiteY66" fmla="*/ 1011686 h 1357700"/>
              <a:gd name="connsiteX67" fmla="*/ 6392549 w 10678681"/>
              <a:gd name="connsiteY67" fmla="*/ 1032948 h 1357700"/>
              <a:gd name="connsiteX68" fmla="*/ 6361470 w 10678681"/>
              <a:gd name="connsiteY68" fmla="*/ 108057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392549 w 10678681"/>
              <a:gd name="connsiteY67" fmla="*/ 1032948 h 1357700"/>
              <a:gd name="connsiteX68" fmla="*/ 6361470 w 10678681"/>
              <a:gd name="connsiteY68" fmla="*/ 108057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392549 w 10678681"/>
              <a:gd name="connsiteY67" fmla="*/ 1032948 h 1357700"/>
              <a:gd name="connsiteX68" fmla="*/ 6327795 w 10678681"/>
              <a:gd name="connsiteY68" fmla="*/ 108814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537768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905913 w 10678681"/>
              <a:gd name="connsiteY86" fmla="*/ 1224477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278026 w 10678681"/>
              <a:gd name="connsiteY103" fmla="*/ 1259803 h 1357700"/>
              <a:gd name="connsiteX104" fmla="*/ 4188995 w 10678681"/>
              <a:gd name="connsiteY104" fmla="*/ 1296718 h 1357700"/>
              <a:gd name="connsiteX105" fmla="*/ 4181483 w 10678681"/>
              <a:gd name="connsiteY105" fmla="*/ 1287686 h 1357700"/>
              <a:gd name="connsiteX106" fmla="*/ 4120739 w 10678681"/>
              <a:gd name="connsiteY106" fmla="*/ 1288549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605119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905913 w 10678681"/>
              <a:gd name="connsiteY86" fmla="*/ 1224477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278026 w 10678681"/>
              <a:gd name="connsiteY103" fmla="*/ 1259803 h 1357700"/>
              <a:gd name="connsiteX104" fmla="*/ 4188995 w 10678681"/>
              <a:gd name="connsiteY104" fmla="*/ 1296718 h 1357700"/>
              <a:gd name="connsiteX105" fmla="*/ 4181483 w 10678681"/>
              <a:gd name="connsiteY105" fmla="*/ 1287686 h 1357700"/>
              <a:gd name="connsiteX106" fmla="*/ 4120739 w 10678681"/>
              <a:gd name="connsiteY106" fmla="*/ 1288549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605119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894688 w 10678681"/>
              <a:gd name="connsiteY86" fmla="*/ 1247184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278026 w 10678681"/>
              <a:gd name="connsiteY103" fmla="*/ 1259803 h 1357700"/>
              <a:gd name="connsiteX104" fmla="*/ 4188995 w 10678681"/>
              <a:gd name="connsiteY104" fmla="*/ 1296718 h 1357700"/>
              <a:gd name="connsiteX105" fmla="*/ 4181483 w 10678681"/>
              <a:gd name="connsiteY105" fmla="*/ 1287686 h 1357700"/>
              <a:gd name="connsiteX106" fmla="*/ 4120739 w 10678681"/>
              <a:gd name="connsiteY106" fmla="*/ 1288549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605119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894688 w 10678681"/>
              <a:gd name="connsiteY86" fmla="*/ 1247184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306088 w 10678681"/>
              <a:gd name="connsiteY103" fmla="*/ 1282512 h 1357700"/>
              <a:gd name="connsiteX104" fmla="*/ 4188995 w 10678681"/>
              <a:gd name="connsiteY104" fmla="*/ 1296718 h 1357700"/>
              <a:gd name="connsiteX105" fmla="*/ 4181483 w 10678681"/>
              <a:gd name="connsiteY105" fmla="*/ 1287686 h 1357700"/>
              <a:gd name="connsiteX106" fmla="*/ 4120739 w 10678681"/>
              <a:gd name="connsiteY106" fmla="*/ 1288549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605119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894688 w 10678681"/>
              <a:gd name="connsiteY86" fmla="*/ 1247184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306088 w 10678681"/>
              <a:gd name="connsiteY103" fmla="*/ 1282512 h 1357700"/>
              <a:gd name="connsiteX104" fmla="*/ 4188995 w 10678681"/>
              <a:gd name="connsiteY104" fmla="*/ 1296718 h 1357700"/>
              <a:gd name="connsiteX105" fmla="*/ 4181483 w 10678681"/>
              <a:gd name="connsiteY105" fmla="*/ 1287686 h 1357700"/>
              <a:gd name="connsiteX106" fmla="*/ 4064614 w 10678681"/>
              <a:gd name="connsiteY106" fmla="*/ 1296118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605119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894688 w 10678681"/>
              <a:gd name="connsiteY86" fmla="*/ 1247184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306088 w 10678681"/>
              <a:gd name="connsiteY103" fmla="*/ 1282512 h 1357700"/>
              <a:gd name="connsiteX104" fmla="*/ 4188995 w 10678681"/>
              <a:gd name="connsiteY104" fmla="*/ 1296718 h 1357700"/>
              <a:gd name="connsiteX105" fmla="*/ 4136582 w 10678681"/>
              <a:gd name="connsiteY105" fmla="*/ 1287687 h 1357700"/>
              <a:gd name="connsiteX106" fmla="*/ 4064614 w 10678681"/>
              <a:gd name="connsiteY106" fmla="*/ 1296118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437450 w 10678681"/>
              <a:gd name="connsiteY66" fmla="*/ 1101075 h 1357700"/>
              <a:gd name="connsiteX67" fmla="*/ 6327795 w 10678681"/>
              <a:gd name="connsiteY67" fmla="*/ 1088142 h 1357700"/>
              <a:gd name="connsiteX68" fmla="*/ 6136549 w 10678681"/>
              <a:gd name="connsiteY68" fmla="*/ 1100268 h 1357700"/>
              <a:gd name="connsiteX69" fmla="*/ 6004655 w 10678681"/>
              <a:gd name="connsiteY69" fmla="*/ 1114946 h 1357700"/>
              <a:gd name="connsiteX70" fmla="*/ 5936643 w 10678681"/>
              <a:gd name="connsiteY70" fmla="*/ 1095428 h 1357700"/>
              <a:gd name="connsiteX71" fmla="*/ 5912484 w 10678681"/>
              <a:gd name="connsiteY71" fmla="*/ 1112624 h 1357700"/>
              <a:gd name="connsiteX72" fmla="*/ 5908387 w 10678681"/>
              <a:gd name="connsiteY72" fmla="*/ 1116018 h 1357700"/>
              <a:gd name="connsiteX73" fmla="*/ 5890495 w 10678681"/>
              <a:gd name="connsiteY73" fmla="*/ 1120268 h 1357700"/>
              <a:gd name="connsiteX74" fmla="*/ 5887318 w 10678681"/>
              <a:gd name="connsiteY74" fmla="*/ 1133134 h 1357700"/>
              <a:gd name="connsiteX75" fmla="*/ 5861726 w 10678681"/>
              <a:gd name="connsiteY75" fmla="*/ 1147891 h 1357700"/>
              <a:gd name="connsiteX76" fmla="*/ 5805823 w 10678681"/>
              <a:gd name="connsiteY76" fmla="*/ 1152457 h 1357700"/>
              <a:gd name="connsiteX77" fmla="*/ 5689841 w 10678681"/>
              <a:gd name="connsiteY77" fmla="*/ 1176232 h 1357700"/>
              <a:gd name="connsiteX78" fmla="*/ 5605119 w 10678681"/>
              <a:gd name="connsiteY78" fmla="*/ 1190202 h 1357700"/>
              <a:gd name="connsiteX79" fmla="*/ 5488513 w 10678681"/>
              <a:gd name="connsiteY79" fmla="*/ 1205367 h 1357700"/>
              <a:gd name="connsiteX80" fmla="*/ 5402905 w 10678681"/>
              <a:gd name="connsiteY80" fmla="*/ 1241191 h 1357700"/>
              <a:gd name="connsiteX81" fmla="*/ 5285593 w 10678681"/>
              <a:gd name="connsiteY81" fmla="*/ 1273569 h 1357700"/>
              <a:gd name="connsiteX82" fmla="*/ 5192893 w 10678681"/>
              <a:gd name="connsiteY82" fmla="*/ 1247188 h 1357700"/>
              <a:gd name="connsiteX83" fmla="*/ 5186475 w 10678681"/>
              <a:gd name="connsiteY83" fmla="*/ 1257028 h 1357700"/>
              <a:gd name="connsiteX84" fmla="*/ 5126038 w 10678681"/>
              <a:gd name="connsiteY84" fmla="*/ 1263189 h 1357700"/>
              <a:gd name="connsiteX85" fmla="*/ 4894688 w 10678681"/>
              <a:gd name="connsiteY85" fmla="*/ 1247184 h 1357700"/>
              <a:gd name="connsiteX86" fmla="*/ 4788036 w 10678681"/>
              <a:gd name="connsiteY86" fmla="*/ 1238182 h 1357700"/>
              <a:gd name="connsiteX87" fmla="*/ 4747555 w 10678681"/>
              <a:gd name="connsiteY87" fmla="*/ 1252768 h 1357700"/>
              <a:gd name="connsiteX88" fmla="*/ 4679644 w 10678681"/>
              <a:gd name="connsiteY88" fmla="*/ 1276603 h 1357700"/>
              <a:gd name="connsiteX89" fmla="*/ 4632222 w 10678681"/>
              <a:gd name="connsiteY89" fmla="*/ 1318360 h 1357700"/>
              <a:gd name="connsiteX90" fmla="*/ 4617358 w 10678681"/>
              <a:gd name="connsiteY90" fmla="*/ 1327690 h 1357700"/>
              <a:gd name="connsiteX91" fmla="*/ 4589102 w 10678681"/>
              <a:gd name="connsiteY91" fmla="*/ 1321223 h 1357700"/>
              <a:gd name="connsiteX92" fmla="*/ 4578184 w 10678681"/>
              <a:gd name="connsiteY92" fmla="*/ 1326745 h 1357700"/>
              <a:gd name="connsiteX93" fmla="*/ 4574270 w 10678681"/>
              <a:gd name="connsiteY93" fmla="*/ 1325878 h 1357700"/>
              <a:gd name="connsiteX94" fmla="*/ 4564919 w 10678681"/>
              <a:gd name="connsiteY94" fmla="*/ 1325507 h 1357700"/>
              <a:gd name="connsiteX95" fmla="*/ 4566586 w 10678681"/>
              <a:gd name="connsiteY95" fmla="*/ 1316963 h 1357700"/>
              <a:gd name="connsiteX96" fmla="*/ 4556303 w 10678681"/>
              <a:gd name="connsiteY96" fmla="*/ 1300262 h 1357700"/>
              <a:gd name="connsiteX97" fmla="*/ 4502358 w 10678681"/>
              <a:gd name="connsiteY97" fmla="*/ 1302558 h 1357700"/>
              <a:gd name="connsiteX98" fmla="*/ 4498919 w 10678681"/>
              <a:gd name="connsiteY98" fmla="*/ 1312115 h 1357700"/>
              <a:gd name="connsiteX99" fmla="*/ 4492075 w 10678681"/>
              <a:gd name="connsiteY99" fmla="*/ 1313357 h 1357700"/>
              <a:gd name="connsiteX100" fmla="*/ 4487466 w 10678681"/>
              <a:gd name="connsiteY100" fmla="*/ 1304102 h 1357700"/>
              <a:gd name="connsiteX101" fmla="*/ 4398292 w 10678681"/>
              <a:gd name="connsiteY101" fmla="*/ 1278410 h 1357700"/>
              <a:gd name="connsiteX102" fmla="*/ 4306088 w 10678681"/>
              <a:gd name="connsiteY102" fmla="*/ 1282512 h 1357700"/>
              <a:gd name="connsiteX103" fmla="*/ 4188995 w 10678681"/>
              <a:gd name="connsiteY103" fmla="*/ 1296718 h 1357700"/>
              <a:gd name="connsiteX104" fmla="*/ 4136582 w 10678681"/>
              <a:gd name="connsiteY104" fmla="*/ 1287687 h 1357700"/>
              <a:gd name="connsiteX105" fmla="*/ 4064614 w 10678681"/>
              <a:gd name="connsiteY105" fmla="*/ 1296118 h 1357700"/>
              <a:gd name="connsiteX106" fmla="*/ 3906561 w 10678681"/>
              <a:gd name="connsiteY106" fmla="*/ 1352435 h 1357700"/>
              <a:gd name="connsiteX107" fmla="*/ 3787890 w 10678681"/>
              <a:gd name="connsiteY107" fmla="*/ 1352442 h 1357700"/>
              <a:gd name="connsiteX108" fmla="*/ 3745993 w 10678681"/>
              <a:gd name="connsiteY108" fmla="*/ 1342630 h 1357700"/>
              <a:gd name="connsiteX109" fmla="*/ 3675785 w 10678681"/>
              <a:gd name="connsiteY109" fmla="*/ 1326802 h 1357700"/>
              <a:gd name="connsiteX110" fmla="*/ 3623856 w 10678681"/>
              <a:gd name="connsiteY110" fmla="*/ 1290804 h 1357700"/>
              <a:gd name="connsiteX111" fmla="*/ 3564933 w 10678681"/>
              <a:gd name="connsiteY111" fmla="*/ 1287147 h 1357700"/>
              <a:gd name="connsiteX112" fmla="*/ 3550537 w 10678681"/>
              <a:gd name="connsiteY112" fmla="*/ 1317552 h 1357700"/>
              <a:gd name="connsiteX113" fmla="*/ 3487736 w 10678681"/>
              <a:gd name="connsiteY113" fmla="*/ 1303493 h 1357700"/>
              <a:gd name="connsiteX114" fmla="*/ 3392548 w 10678681"/>
              <a:gd name="connsiteY114" fmla="*/ 1278741 h 1357700"/>
              <a:gd name="connsiteX115" fmla="*/ 3337466 w 10678681"/>
              <a:gd name="connsiteY115" fmla="*/ 1272537 h 1357700"/>
              <a:gd name="connsiteX116" fmla="*/ 3187206 w 10678681"/>
              <a:gd name="connsiteY116" fmla="*/ 1246821 h 1357700"/>
              <a:gd name="connsiteX117" fmla="*/ 3036856 w 10678681"/>
              <a:gd name="connsiteY117" fmla="*/ 1214383 h 1357700"/>
              <a:gd name="connsiteX118" fmla="*/ 2948654 w 10678681"/>
              <a:gd name="connsiteY118" fmla="*/ 1157455 h 1357700"/>
              <a:gd name="connsiteX119" fmla="*/ 2824973 w 10678681"/>
              <a:gd name="connsiteY119" fmla="*/ 1134864 h 1357700"/>
              <a:gd name="connsiteX120" fmla="*/ 2804398 w 10678681"/>
              <a:gd name="connsiteY120" fmla="*/ 1125556 h 1357700"/>
              <a:gd name="connsiteX121" fmla="*/ 2775396 w 10678681"/>
              <a:gd name="connsiteY121" fmla="*/ 1130148 h 1357700"/>
              <a:gd name="connsiteX122" fmla="*/ 2659096 w 10678681"/>
              <a:gd name="connsiteY122" fmla="*/ 1150294 h 1357700"/>
              <a:gd name="connsiteX123" fmla="*/ 2567088 w 10678681"/>
              <a:gd name="connsiteY123" fmla="*/ 1181781 h 1357700"/>
              <a:gd name="connsiteX124" fmla="*/ 2454501 w 10678681"/>
              <a:gd name="connsiteY124" fmla="*/ 1155455 h 1357700"/>
              <a:gd name="connsiteX125" fmla="*/ 2385161 w 10678681"/>
              <a:gd name="connsiteY125" fmla="*/ 1161312 h 1357700"/>
              <a:gd name="connsiteX126" fmla="*/ 2270528 w 10678681"/>
              <a:gd name="connsiteY126" fmla="*/ 1204338 h 1357700"/>
              <a:gd name="connsiteX127" fmla="*/ 2121820 w 10678681"/>
              <a:gd name="connsiteY127" fmla="*/ 1187078 h 1357700"/>
              <a:gd name="connsiteX128" fmla="*/ 2092716 w 10678681"/>
              <a:gd name="connsiteY128" fmla="*/ 1139224 h 1357700"/>
              <a:gd name="connsiteX129" fmla="*/ 2052449 w 10678681"/>
              <a:gd name="connsiteY129" fmla="*/ 1109687 h 1357700"/>
              <a:gd name="connsiteX130" fmla="*/ 2032607 w 10678681"/>
              <a:gd name="connsiteY130" fmla="*/ 1175477 h 1357700"/>
              <a:gd name="connsiteX131" fmla="*/ 1901837 w 10678681"/>
              <a:gd name="connsiteY131" fmla="*/ 1221762 h 1357700"/>
              <a:gd name="connsiteX132" fmla="*/ 1836762 w 10678681"/>
              <a:gd name="connsiteY132" fmla="*/ 1237387 h 1357700"/>
              <a:gd name="connsiteX133" fmla="*/ 1735877 w 10678681"/>
              <a:gd name="connsiteY133" fmla="*/ 1246527 h 1357700"/>
              <a:gd name="connsiteX134" fmla="*/ 1705069 w 10678681"/>
              <a:gd name="connsiteY134" fmla="*/ 1251989 h 1357700"/>
              <a:gd name="connsiteX135" fmla="*/ 1397689 w 10678681"/>
              <a:gd name="connsiteY135" fmla="*/ 1336144 h 1357700"/>
              <a:gd name="connsiteX136" fmla="*/ 1220734 w 10678681"/>
              <a:gd name="connsiteY136" fmla="*/ 1257811 h 1357700"/>
              <a:gd name="connsiteX137" fmla="*/ 1021737 w 10678681"/>
              <a:gd name="connsiteY137" fmla="*/ 1238739 h 1357700"/>
              <a:gd name="connsiteX138" fmla="*/ 959820 w 10678681"/>
              <a:gd name="connsiteY138" fmla="*/ 1275863 h 1357700"/>
              <a:gd name="connsiteX139" fmla="*/ 929137 w 10678681"/>
              <a:gd name="connsiteY139" fmla="*/ 1273957 h 1357700"/>
              <a:gd name="connsiteX140" fmla="*/ 878849 w 10678681"/>
              <a:gd name="connsiteY140" fmla="*/ 1266740 h 1357700"/>
              <a:gd name="connsiteX141" fmla="*/ 800667 w 10678681"/>
              <a:gd name="connsiteY141" fmla="*/ 1282041 h 1357700"/>
              <a:gd name="connsiteX142" fmla="*/ 644906 w 10678681"/>
              <a:gd name="connsiteY142" fmla="*/ 1273685 h 1357700"/>
              <a:gd name="connsiteX143" fmla="*/ 379869 w 10678681"/>
              <a:gd name="connsiteY143" fmla="*/ 1339165 h 1357700"/>
              <a:gd name="connsiteX144" fmla="*/ 137696 w 10678681"/>
              <a:gd name="connsiteY144" fmla="*/ 1319217 h 1357700"/>
              <a:gd name="connsiteX145" fmla="*/ 54250 w 10678681"/>
              <a:gd name="connsiteY145" fmla="*/ 1315838 h 1357700"/>
              <a:gd name="connsiteX146" fmla="*/ 28042 w 10678681"/>
              <a:gd name="connsiteY146" fmla="*/ 1297822 h 1357700"/>
              <a:gd name="connsiteX147" fmla="*/ 0 w 10678681"/>
              <a:gd name="connsiteY147" fmla="*/ 1294612 h 1357700"/>
              <a:gd name="connsiteX148" fmla="*/ 0 w 10678681"/>
              <a:gd name="connsiteY148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64639 w 10678681"/>
              <a:gd name="connsiteY65" fmla="*/ 1017831 h 1357700"/>
              <a:gd name="connsiteX66" fmla="*/ 6437450 w 10678681"/>
              <a:gd name="connsiteY66" fmla="*/ 1101075 h 1357700"/>
              <a:gd name="connsiteX67" fmla="*/ 6327795 w 10678681"/>
              <a:gd name="connsiteY67" fmla="*/ 1088142 h 1357700"/>
              <a:gd name="connsiteX68" fmla="*/ 6136549 w 10678681"/>
              <a:gd name="connsiteY68" fmla="*/ 1100268 h 1357700"/>
              <a:gd name="connsiteX69" fmla="*/ 6004655 w 10678681"/>
              <a:gd name="connsiteY69" fmla="*/ 1114946 h 1357700"/>
              <a:gd name="connsiteX70" fmla="*/ 5936643 w 10678681"/>
              <a:gd name="connsiteY70" fmla="*/ 1095428 h 1357700"/>
              <a:gd name="connsiteX71" fmla="*/ 5912484 w 10678681"/>
              <a:gd name="connsiteY71" fmla="*/ 1112624 h 1357700"/>
              <a:gd name="connsiteX72" fmla="*/ 5908387 w 10678681"/>
              <a:gd name="connsiteY72" fmla="*/ 1116018 h 1357700"/>
              <a:gd name="connsiteX73" fmla="*/ 5890495 w 10678681"/>
              <a:gd name="connsiteY73" fmla="*/ 1120268 h 1357700"/>
              <a:gd name="connsiteX74" fmla="*/ 5887318 w 10678681"/>
              <a:gd name="connsiteY74" fmla="*/ 1133134 h 1357700"/>
              <a:gd name="connsiteX75" fmla="*/ 5861726 w 10678681"/>
              <a:gd name="connsiteY75" fmla="*/ 1147891 h 1357700"/>
              <a:gd name="connsiteX76" fmla="*/ 5805823 w 10678681"/>
              <a:gd name="connsiteY76" fmla="*/ 1152457 h 1357700"/>
              <a:gd name="connsiteX77" fmla="*/ 5689841 w 10678681"/>
              <a:gd name="connsiteY77" fmla="*/ 1176232 h 1357700"/>
              <a:gd name="connsiteX78" fmla="*/ 5605119 w 10678681"/>
              <a:gd name="connsiteY78" fmla="*/ 1190202 h 1357700"/>
              <a:gd name="connsiteX79" fmla="*/ 5488513 w 10678681"/>
              <a:gd name="connsiteY79" fmla="*/ 1205367 h 1357700"/>
              <a:gd name="connsiteX80" fmla="*/ 5402905 w 10678681"/>
              <a:gd name="connsiteY80" fmla="*/ 1241191 h 1357700"/>
              <a:gd name="connsiteX81" fmla="*/ 5285593 w 10678681"/>
              <a:gd name="connsiteY81" fmla="*/ 1273569 h 1357700"/>
              <a:gd name="connsiteX82" fmla="*/ 5192893 w 10678681"/>
              <a:gd name="connsiteY82" fmla="*/ 1247188 h 1357700"/>
              <a:gd name="connsiteX83" fmla="*/ 5186475 w 10678681"/>
              <a:gd name="connsiteY83" fmla="*/ 1257028 h 1357700"/>
              <a:gd name="connsiteX84" fmla="*/ 5126038 w 10678681"/>
              <a:gd name="connsiteY84" fmla="*/ 1263189 h 1357700"/>
              <a:gd name="connsiteX85" fmla="*/ 4894688 w 10678681"/>
              <a:gd name="connsiteY85" fmla="*/ 1247184 h 1357700"/>
              <a:gd name="connsiteX86" fmla="*/ 4788036 w 10678681"/>
              <a:gd name="connsiteY86" fmla="*/ 1238182 h 1357700"/>
              <a:gd name="connsiteX87" fmla="*/ 4747555 w 10678681"/>
              <a:gd name="connsiteY87" fmla="*/ 1252768 h 1357700"/>
              <a:gd name="connsiteX88" fmla="*/ 4679644 w 10678681"/>
              <a:gd name="connsiteY88" fmla="*/ 1276603 h 1357700"/>
              <a:gd name="connsiteX89" fmla="*/ 4632222 w 10678681"/>
              <a:gd name="connsiteY89" fmla="*/ 1318360 h 1357700"/>
              <a:gd name="connsiteX90" fmla="*/ 4617358 w 10678681"/>
              <a:gd name="connsiteY90" fmla="*/ 1327690 h 1357700"/>
              <a:gd name="connsiteX91" fmla="*/ 4589102 w 10678681"/>
              <a:gd name="connsiteY91" fmla="*/ 1321223 h 1357700"/>
              <a:gd name="connsiteX92" fmla="*/ 4578184 w 10678681"/>
              <a:gd name="connsiteY92" fmla="*/ 1326745 h 1357700"/>
              <a:gd name="connsiteX93" fmla="*/ 4574270 w 10678681"/>
              <a:gd name="connsiteY93" fmla="*/ 1325878 h 1357700"/>
              <a:gd name="connsiteX94" fmla="*/ 4564919 w 10678681"/>
              <a:gd name="connsiteY94" fmla="*/ 1325507 h 1357700"/>
              <a:gd name="connsiteX95" fmla="*/ 4566586 w 10678681"/>
              <a:gd name="connsiteY95" fmla="*/ 1316963 h 1357700"/>
              <a:gd name="connsiteX96" fmla="*/ 4556303 w 10678681"/>
              <a:gd name="connsiteY96" fmla="*/ 1300262 h 1357700"/>
              <a:gd name="connsiteX97" fmla="*/ 4502358 w 10678681"/>
              <a:gd name="connsiteY97" fmla="*/ 1302558 h 1357700"/>
              <a:gd name="connsiteX98" fmla="*/ 4498919 w 10678681"/>
              <a:gd name="connsiteY98" fmla="*/ 1312115 h 1357700"/>
              <a:gd name="connsiteX99" fmla="*/ 4492075 w 10678681"/>
              <a:gd name="connsiteY99" fmla="*/ 1313357 h 1357700"/>
              <a:gd name="connsiteX100" fmla="*/ 4487466 w 10678681"/>
              <a:gd name="connsiteY100" fmla="*/ 1304102 h 1357700"/>
              <a:gd name="connsiteX101" fmla="*/ 4398292 w 10678681"/>
              <a:gd name="connsiteY101" fmla="*/ 1278410 h 1357700"/>
              <a:gd name="connsiteX102" fmla="*/ 4306088 w 10678681"/>
              <a:gd name="connsiteY102" fmla="*/ 1282512 h 1357700"/>
              <a:gd name="connsiteX103" fmla="*/ 4188995 w 10678681"/>
              <a:gd name="connsiteY103" fmla="*/ 1296718 h 1357700"/>
              <a:gd name="connsiteX104" fmla="*/ 4136582 w 10678681"/>
              <a:gd name="connsiteY104" fmla="*/ 1287687 h 1357700"/>
              <a:gd name="connsiteX105" fmla="*/ 4064614 w 10678681"/>
              <a:gd name="connsiteY105" fmla="*/ 1296118 h 1357700"/>
              <a:gd name="connsiteX106" fmla="*/ 3906561 w 10678681"/>
              <a:gd name="connsiteY106" fmla="*/ 1352435 h 1357700"/>
              <a:gd name="connsiteX107" fmla="*/ 3787890 w 10678681"/>
              <a:gd name="connsiteY107" fmla="*/ 1352442 h 1357700"/>
              <a:gd name="connsiteX108" fmla="*/ 3745993 w 10678681"/>
              <a:gd name="connsiteY108" fmla="*/ 1342630 h 1357700"/>
              <a:gd name="connsiteX109" fmla="*/ 3675785 w 10678681"/>
              <a:gd name="connsiteY109" fmla="*/ 1326802 h 1357700"/>
              <a:gd name="connsiteX110" fmla="*/ 3623856 w 10678681"/>
              <a:gd name="connsiteY110" fmla="*/ 1290804 h 1357700"/>
              <a:gd name="connsiteX111" fmla="*/ 3564933 w 10678681"/>
              <a:gd name="connsiteY111" fmla="*/ 1287147 h 1357700"/>
              <a:gd name="connsiteX112" fmla="*/ 3550537 w 10678681"/>
              <a:gd name="connsiteY112" fmla="*/ 1317552 h 1357700"/>
              <a:gd name="connsiteX113" fmla="*/ 3487736 w 10678681"/>
              <a:gd name="connsiteY113" fmla="*/ 1303493 h 1357700"/>
              <a:gd name="connsiteX114" fmla="*/ 3392548 w 10678681"/>
              <a:gd name="connsiteY114" fmla="*/ 1278741 h 1357700"/>
              <a:gd name="connsiteX115" fmla="*/ 3337466 w 10678681"/>
              <a:gd name="connsiteY115" fmla="*/ 1272537 h 1357700"/>
              <a:gd name="connsiteX116" fmla="*/ 3187206 w 10678681"/>
              <a:gd name="connsiteY116" fmla="*/ 1246821 h 1357700"/>
              <a:gd name="connsiteX117" fmla="*/ 3036856 w 10678681"/>
              <a:gd name="connsiteY117" fmla="*/ 1214383 h 1357700"/>
              <a:gd name="connsiteX118" fmla="*/ 2948654 w 10678681"/>
              <a:gd name="connsiteY118" fmla="*/ 1157455 h 1357700"/>
              <a:gd name="connsiteX119" fmla="*/ 2824973 w 10678681"/>
              <a:gd name="connsiteY119" fmla="*/ 1134864 h 1357700"/>
              <a:gd name="connsiteX120" fmla="*/ 2804398 w 10678681"/>
              <a:gd name="connsiteY120" fmla="*/ 1125556 h 1357700"/>
              <a:gd name="connsiteX121" fmla="*/ 2775396 w 10678681"/>
              <a:gd name="connsiteY121" fmla="*/ 1130148 h 1357700"/>
              <a:gd name="connsiteX122" fmla="*/ 2659096 w 10678681"/>
              <a:gd name="connsiteY122" fmla="*/ 1150294 h 1357700"/>
              <a:gd name="connsiteX123" fmla="*/ 2567088 w 10678681"/>
              <a:gd name="connsiteY123" fmla="*/ 1181781 h 1357700"/>
              <a:gd name="connsiteX124" fmla="*/ 2454501 w 10678681"/>
              <a:gd name="connsiteY124" fmla="*/ 1155455 h 1357700"/>
              <a:gd name="connsiteX125" fmla="*/ 2385161 w 10678681"/>
              <a:gd name="connsiteY125" fmla="*/ 1161312 h 1357700"/>
              <a:gd name="connsiteX126" fmla="*/ 2270528 w 10678681"/>
              <a:gd name="connsiteY126" fmla="*/ 1204338 h 1357700"/>
              <a:gd name="connsiteX127" fmla="*/ 2121820 w 10678681"/>
              <a:gd name="connsiteY127" fmla="*/ 1187078 h 1357700"/>
              <a:gd name="connsiteX128" fmla="*/ 2092716 w 10678681"/>
              <a:gd name="connsiteY128" fmla="*/ 1139224 h 1357700"/>
              <a:gd name="connsiteX129" fmla="*/ 2052449 w 10678681"/>
              <a:gd name="connsiteY129" fmla="*/ 1109687 h 1357700"/>
              <a:gd name="connsiteX130" fmla="*/ 2032607 w 10678681"/>
              <a:gd name="connsiteY130" fmla="*/ 1175477 h 1357700"/>
              <a:gd name="connsiteX131" fmla="*/ 1901837 w 10678681"/>
              <a:gd name="connsiteY131" fmla="*/ 1221762 h 1357700"/>
              <a:gd name="connsiteX132" fmla="*/ 1836762 w 10678681"/>
              <a:gd name="connsiteY132" fmla="*/ 1237387 h 1357700"/>
              <a:gd name="connsiteX133" fmla="*/ 1735877 w 10678681"/>
              <a:gd name="connsiteY133" fmla="*/ 1246527 h 1357700"/>
              <a:gd name="connsiteX134" fmla="*/ 1705069 w 10678681"/>
              <a:gd name="connsiteY134" fmla="*/ 1251989 h 1357700"/>
              <a:gd name="connsiteX135" fmla="*/ 1397689 w 10678681"/>
              <a:gd name="connsiteY135" fmla="*/ 1336144 h 1357700"/>
              <a:gd name="connsiteX136" fmla="*/ 1220734 w 10678681"/>
              <a:gd name="connsiteY136" fmla="*/ 1257811 h 1357700"/>
              <a:gd name="connsiteX137" fmla="*/ 1021737 w 10678681"/>
              <a:gd name="connsiteY137" fmla="*/ 1238739 h 1357700"/>
              <a:gd name="connsiteX138" fmla="*/ 959820 w 10678681"/>
              <a:gd name="connsiteY138" fmla="*/ 1275863 h 1357700"/>
              <a:gd name="connsiteX139" fmla="*/ 929137 w 10678681"/>
              <a:gd name="connsiteY139" fmla="*/ 1273957 h 1357700"/>
              <a:gd name="connsiteX140" fmla="*/ 878849 w 10678681"/>
              <a:gd name="connsiteY140" fmla="*/ 1266740 h 1357700"/>
              <a:gd name="connsiteX141" fmla="*/ 800667 w 10678681"/>
              <a:gd name="connsiteY141" fmla="*/ 1282041 h 1357700"/>
              <a:gd name="connsiteX142" fmla="*/ 644906 w 10678681"/>
              <a:gd name="connsiteY142" fmla="*/ 1273685 h 1357700"/>
              <a:gd name="connsiteX143" fmla="*/ 379869 w 10678681"/>
              <a:gd name="connsiteY143" fmla="*/ 1339165 h 1357700"/>
              <a:gd name="connsiteX144" fmla="*/ 137696 w 10678681"/>
              <a:gd name="connsiteY144" fmla="*/ 1319217 h 1357700"/>
              <a:gd name="connsiteX145" fmla="*/ 54250 w 10678681"/>
              <a:gd name="connsiteY145" fmla="*/ 1315838 h 1357700"/>
              <a:gd name="connsiteX146" fmla="*/ 28042 w 10678681"/>
              <a:gd name="connsiteY146" fmla="*/ 1297822 h 1357700"/>
              <a:gd name="connsiteX147" fmla="*/ 0 w 10678681"/>
              <a:gd name="connsiteY147" fmla="*/ 1294612 h 1357700"/>
              <a:gd name="connsiteX148" fmla="*/ 0 w 10678681"/>
              <a:gd name="connsiteY148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64639 w 10678681"/>
              <a:gd name="connsiteY65" fmla="*/ 1017831 h 1357700"/>
              <a:gd name="connsiteX66" fmla="*/ 6437450 w 10678681"/>
              <a:gd name="connsiteY66" fmla="*/ 1101075 h 1357700"/>
              <a:gd name="connsiteX67" fmla="*/ 6327795 w 10678681"/>
              <a:gd name="connsiteY67" fmla="*/ 1088142 h 1357700"/>
              <a:gd name="connsiteX68" fmla="*/ 6136549 w 10678681"/>
              <a:gd name="connsiteY68" fmla="*/ 1100268 h 1357700"/>
              <a:gd name="connsiteX69" fmla="*/ 6004655 w 10678681"/>
              <a:gd name="connsiteY69" fmla="*/ 1114946 h 1357700"/>
              <a:gd name="connsiteX70" fmla="*/ 5936643 w 10678681"/>
              <a:gd name="connsiteY70" fmla="*/ 1095428 h 1357700"/>
              <a:gd name="connsiteX71" fmla="*/ 5912484 w 10678681"/>
              <a:gd name="connsiteY71" fmla="*/ 1112624 h 1357700"/>
              <a:gd name="connsiteX72" fmla="*/ 5908387 w 10678681"/>
              <a:gd name="connsiteY72" fmla="*/ 1116018 h 1357700"/>
              <a:gd name="connsiteX73" fmla="*/ 5890495 w 10678681"/>
              <a:gd name="connsiteY73" fmla="*/ 1120268 h 1357700"/>
              <a:gd name="connsiteX74" fmla="*/ 5887318 w 10678681"/>
              <a:gd name="connsiteY74" fmla="*/ 1133134 h 1357700"/>
              <a:gd name="connsiteX75" fmla="*/ 5861726 w 10678681"/>
              <a:gd name="connsiteY75" fmla="*/ 1147891 h 1357700"/>
              <a:gd name="connsiteX76" fmla="*/ 5805823 w 10678681"/>
              <a:gd name="connsiteY76" fmla="*/ 1152457 h 1357700"/>
              <a:gd name="connsiteX77" fmla="*/ 5689841 w 10678681"/>
              <a:gd name="connsiteY77" fmla="*/ 1176232 h 1357700"/>
              <a:gd name="connsiteX78" fmla="*/ 5605119 w 10678681"/>
              <a:gd name="connsiteY78" fmla="*/ 1190202 h 1357700"/>
              <a:gd name="connsiteX79" fmla="*/ 5488513 w 10678681"/>
              <a:gd name="connsiteY79" fmla="*/ 1205367 h 1357700"/>
              <a:gd name="connsiteX80" fmla="*/ 5402905 w 10678681"/>
              <a:gd name="connsiteY80" fmla="*/ 1241191 h 1357700"/>
              <a:gd name="connsiteX81" fmla="*/ 5285593 w 10678681"/>
              <a:gd name="connsiteY81" fmla="*/ 1273569 h 1357700"/>
              <a:gd name="connsiteX82" fmla="*/ 5192893 w 10678681"/>
              <a:gd name="connsiteY82" fmla="*/ 1247188 h 1357700"/>
              <a:gd name="connsiteX83" fmla="*/ 5186475 w 10678681"/>
              <a:gd name="connsiteY83" fmla="*/ 1257028 h 1357700"/>
              <a:gd name="connsiteX84" fmla="*/ 5126038 w 10678681"/>
              <a:gd name="connsiteY84" fmla="*/ 1263189 h 1357700"/>
              <a:gd name="connsiteX85" fmla="*/ 4894688 w 10678681"/>
              <a:gd name="connsiteY85" fmla="*/ 1247184 h 1357700"/>
              <a:gd name="connsiteX86" fmla="*/ 4788036 w 10678681"/>
              <a:gd name="connsiteY86" fmla="*/ 1238182 h 1357700"/>
              <a:gd name="connsiteX87" fmla="*/ 4747555 w 10678681"/>
              <a:gd name="connsiteY87" fmla="*/ 1252768 h 1357700"/>
              <a:gd name="connsiteX88" fmla="*/ 4679644 w 10678681"/>
              <a:gd name="connsiteY88" fmla="*/ 1276603 h 1357700"/>
              <a:gd name="connsiteX89" fmla="*/ 4632222 w 10678681"/>
              <a:gd name="connsiteY89" fmla="*/ 1318360 h 1357700"/>
              <a:gd name="connsiteX90" fmla="*/ 4617358 w 10678681"/>
              <a:gd name="connsiteY90" fmla="*/ 1327690 h 1357700"/>
              <a:gd name="connsiteX91" fmla="*/ 4589102 w 10678681"/>
              <a:gd name="connsiteY91" fmla="*/ 1321223 h 1357700"/>
              <a:gd name="connsiteX92" fmla="*/ 4578184 w 10678681"/>
              <a:gd name="connsiteY92" fmla="*/ 1326745 h 1357700"/>
              <a:gd name="connsiteX93" fmla="*/ 4574270 w 10678681"/>
              <a:gd name="connsiteY93" fmla="*/ 1325878 h 1357700"/>
              <a:gd name="connsiteX94" fmla="*/ 4564919 w 10678681"/>
              <a:gd name="connsiteY94" fmla="*/ 1325507 h 1357700"/>
              <a:gd name="connsiteX95" fmla="*/ 4566586 w 10678681"/>
              <a:gd name="connsiteY95" fmla="*/ 1316963 h 1357700"/>
              <a:gd name="connsiteX96" fmla="*/ 4556303 w 10678681"/>
              <a:gd name="connsiteY96" fmla="*/ 1300262 h 1357700"/>
              <a:gd name="connsiteX97" fmla="*/ 4502358 w 10678681"/>
              <a:gd name="connsiteY97" fmla="*/ 1302558 h 1357700"/>
              <a:gd name="connsiteX98" fmla="*/ 4498919 w 10678681"/>
              <a:gd name="connsiteY98" fmla="*/ 1312115 h 1357700"/>
              <a:gd name="connsiteX99" fmla="*/ 4492075 w 10678681"/>
              <a:gd name="connsiteY99" fmla="*/ 1313357 h 1357700"/>
              <a:gd name="connsiteX100" fmla="*/ 4487466 w 10678681"/>
              <a:gd name="connsiteY100" fmla="*/ 1304102 h 1357700"/>
              <a:gd name="connsiteX101" fmla="*/ 4398292 w 10678681"/>
              <a:gd name="connsiteY101" fmla="*/ 1278410 h 1357700"/>
              <a:gd name="connsiteX102" fmla="*/ 4306088 w 10678681"/>
              <a:gd name="connsiteY102" fmla="*/ 1282512 h 1357700"/>
              <a:gd name="connsiteX103" fmla="*/ 4188995 w 10678681"/>
              <a:gd name="connsiteY103" fmla="*/ 1296718 h 1357700"/>
              <a:gd name="connsiteX104" fmla="*/ 4136582 w 10678681"/>
              <a:gd name="connsiteY104" fmla="*/ 1287687 h 1357700"/>
              <a:gd name="connsiteX105" fmla="*/ 4064614 w 10678681"/>
              <a:gd name="connsiteY105" fmla="*/ 1296118 h 1357700"/>
              <a:gd name="connsiteX106" fmla="*/ 3906561 w 10678681"/>
              <a:gd name="connsiteY106" fmla="*/ 1352435 h 1357700"/>
              <a:gd name="connsiteX107" fmla="*/ 3787890 w 10678681"/>
              <a:gd name="connsiteY107" fmla="*/ 1352442 h 1357700"/>
              <a:gd name="connsiteX108" fmla="*/ 3745993 w 10678681"/>
              <a:gd name="connsiteY108" fmla="*/ 1342630 h 1357700"/>
              <a:gd name="connsiteX109" fmla="*/ 3675785 w 10678681"/>
              <a:gd name="connsiteY109" fmla="*/ 1326802 h 1357700"/>
              <a:gd name="connsiteX110" fmla="*/ 3623856 w 10678681"/>
              <a:gd name="connsiteY110" fmla="*/ 1290804 h 1357700"/>
              <a:gd name="connsiteX111" fmla="*/ 3564933 w 10678681"/>
              <a:gd name="connsiteY111" fmla="*/ 1287147 h 1357700"/>
              <a:gd name="connsiteX112" fmla="*/ 3550537 w 10678681"/>
              <a:gd name="connsiteY112" fmla="*/ 1317552 h 1357700"/>
              <a:gd name="connsiteX113" fmla="*/ 3487736 w 10678681"/>
              <a:gd name="connsiteY113" fmla="*/ 1303493 h 1357700"/>
              <a:gd name="connsiteX114" fmla="*/ 3392548 w 10678681"/>
              <a:gd name="connsiteY114" fmla="*/ 1278741 h 1357700"/>
              <a:gd name="connsiteX115" fmla="*/ 3337466 w 10678681"/>
              <a:gd name="connsiteY115" fmla="*/ 1272537 h 1357700"/>
              <a:gd name="connsiteX116" fmla="*/ 3187206 w 10678681"/>
              <a:gd name="connsiteY116" fmla="*/ 1246821 h 1357700"/>
              <a:gd name="connsiteX117" fmla="*/ 3036856 w 10678681"/>
              <a:gd name="connsiteY117" fmla="*/ 1214383 h 1357700"/>
              <a:gd name="connsiteX118" fmla="*/ 2948654 w 10678681"/>
              <a:gd name="connsiteY118" fmla="*/ 1157455 h 1357700"/>
              <a:gd name="connsiteX119" fmla="*/ 2824973 w 10678681"/>
              <a:gd name="connsiteY119" fmla="*/ 1134864 h 1357700"/>
              <a:gd name="connsiteX120" fmla="*/ 2804398 w 10678681"/>
              <a:gd name="connsiteY120" fmla="*/ 1125556 h 1357700"/>
              <a:gd name="connsiteX121" fmla="*/ 2775396 w 10678681"/>
              <a:gd name="connsiteY121" fmla="*/ 1130148 h 1357700"/>
              <a:gd name="connsiteX122" fmla="*/ 2659096 w 10678681"/>
              <a:gd name="connsiteY122" fmla="*/ 1150294 h 1357700"/>
              <a:gd name="connsiteX123" fmla="*/ 2567088 w 10678681"/>
              <a:gd name="connsiteY123" fmla="*/ 1181781 h 1357700"/>
              <a:gd name="connsiteX124" fmla="*/ 2454501 w 10678681"/>
              <a:gd name="connsiteY124" fmla="*/ 1155455 h 1357700"/>
              <a:gd name="connsiteX125" fmla="*/ 2385161 w 10678681"/>
              <a:gd name="connsiteY125" fmla="*/ 1161312 h 1357700"/>
              <a:gd name="connsiteX126" fmla="*/ 2270528 w 10678681"/>
              <a:gd name="connsiteY126" fmla="*/ 1204338 h 1357700"/>
              <a:gd name="connsiteX127" fmla="*/ 2121820 w 10678681"/>
              <a:gd name="connsiteY127" fmla="*/ 1187078 h 1357700"/>
              <a:gd name="connsiteX128" fmla="*/ 2092716 w 10678681"/>
              <a:gd name="connsiteY128" fmla="*/ 1139224 h 1357700"/>
              <a:gd name="connsiteX129" fmla="*/ 2052449 w 10678681"/>
              <a:gd name="connsiteY129" fmla="*/ 1109687 h 1357700"/>
              <a:gd name="connsiteX130" fmla="*/ 2032607 w 10678681"/>
              <a:gd name="connsiteY130" fmla="*/ 1175477 h 1357700"/>
              <a:gd name="connsiteX131" fmla="*/ 1901837 w 10678681"/>
              <a:gd name="connsiteY131" fmla="*/ 1221762 h 1357700"/>
              <a:gd name="connsiteX132" fmla="*/ 1836762 w 10678681"/>
              <a:gd name="connsiteY132" fmla="*/ 1237387 h 1357700"/>
              <a:gd name="connsiteX133" fmla="*/ 1735877 w 10678681"/>
              <a:gd name="connsiteY133" fmla="*/ 1246527 h 1357700"/>
              <a:gd name="connsiteX134" fmla="*/ 1705069 w 10678681"/>
              <a:gd name="connsiteY134" fmla="*/ 1251989 h 1357700"/>
              <a:gd name="connsiteX135" fmla="*/ 1397689 w 10678681"/>
              <a:gd name="connsiteY135" fmla="*/ 1336144 h 1357700"/>
              <a:gd name="connsiteX136" fmla="*/ 1220734 w 10678681"/>
              <a:gd name="connsiteY136" fmla="*/ 1257811 h 1357700"/>
              <a:gd name="connsiteX137" fmla="*/ 1021737 w 10678681"/>
              <a:gd name="connsiteY137" fmla="*/ 1238739 h 1357700"/>
              <a:gd name="connsiteX138" fmla="*/ 959820 w 10678681"/>
              <a:gd name="connsiteY138" fmla="*/ 1275863 h 1357700"/>
              <a:gd name="connsiteX139" fmla="*/ 929137 w 10678681"/>
              <a:gd name="connsiteY139" fmla="*/ 1273957 h 1357700"/>
              <a:gd name="connsiteX140" fmla="*/ 878849 w 10678681"/>
              <a:gd name="connsiteY140" fmla="*/ 1266740 h 1357700"/>
              <a:gd name="connsiteX141" fmla="*/ 800667 w 10678681"/>
              <a:gd name="connsiteY141" fmla="*/ 1282041 h 1357700"/>
              <a:gd name="connsiteX142" fmla="*/ 644906 w 10678681"/>
              <a:gd name="connsiteY142" fmla="*/ 1273685 h 1357700"/>
              <a:gd name="connsiteX143" fmla="*/ 379869 w 10678681"/>
              <a:gd name="connsiteY143" fmla="*/ 1339165 h 1357700"/>
              <a:gd name="connsiteX144" fmla="*/ 137696 w 10678681"/>
              <a:gd name="connsiteY144" fmla="*/ 1319217 h 1357700"/>
              <a:gd name="connsiteX145" fmla="*/ 54250 w 10678681"/>
              <a:gd name="connsiteY145" fmla="*/ 1315838 h 1357700"/>
              <a:gd name="connsiteX146" fmla="*/ 28042 w 10678681"/>
              <a:gd name="connsiteY146" fmla="*/ 1297822 h 1357700"/>
              <a:gd name="connsiteX147" fmla="*/ 0 w 10678681"/>
              <a:gd name="connsiteY147" fmla="*/ 1294612 h 1357700"/>
              <a:gd name="connsiteX148" fmla="*/ 0 w 10678681"/>
              <a:gd name="connsiteY148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87090 w 10678681"/>
              <a:gd name="connsiteY65" fmla="*/ 1063250 h 1357700"/>
              <a:gd name="connsiteX66" fmla="*/ 6437450 w 10678681"/>
              <a:gd name="connsiteY66" fmla="*/ 1101075 h 1357700"/>
              <a:gd name="connsiteX67" fmla="*/ 6327795 w 10678681"/>
              <a:gd name="connsiteY67" fmla="*/ 1088142 h 1357700"/>
              <a:gd name="connsiteX68" fmla="*/ 6136549 w 10678681"/>
              <a:gd name="connsiteY68" fmla="*/ 1100268 h 1357700"/>
              <a:gd name="connsiteX69" fmla="*/ 6004655 w 10678681"/>
              <a:gd name="connsiteY69" fmla="*/ 1114946 h 1357700"/>
              <a:gd name="connsiteX70" fmla="*/ 5936643 w 10678681"/>
              <a:gd name="connsiteY70" fmla="*/ 1095428 h 1357700"/>
              <a:gd name="connsiteX71" fmla="*/ 5912484 w 10678681"/>
              <a:gd name="connsiteY71" fmla="*/ 1112624 h 1357700"/>
              <a:gd name="connsiteX72" fmla="*/ 5908387 w 10678681"/>
              <a:gd name="connsiteY72" fmla="*/ 1116018 h 1357700"/>
              <a:gd name="connsiteX73" fmla="*/ 5890495 w 10678681"/>
              <a:gd name="connsiteY73" fmla="*/ 1120268 h 1357700"/>
              <a:gd name="connsiteX74" fmla="*/ 5887318 w 10678681"/>
              <a:gd name="connsiteY74" fmla="*/ 1133134 h 1357700"/>
              <a:gd name="connsiteX75" fmla="*/ 5861726 w 10678681"/>
              <a:gd name="connsiteY75" fmla="*/ 1147891 h 1357700"/>
              <a:gd name="connsiteX76" fmla="*/ 5805823 w 10678681"/>
              <a:gd name="connsiteY76" fmla="*/ 1152457 h 1357700"/>
              <a:gd name="connsiteX77" fmla="*/ 5689841 w 10678681"/>
              <a:gd name="connsiteY77" fmla="*/ 1176232 h 1357700"/>
              <a:gd name="connsiteX78" fmla="*/ 5605119 w 10678681"/>
              <a:gd name="connsiteY78" fmla="*/ 1190202 h 1357700"/>
              <a:gd name="connsiteX79" fmla="*/ 5488513 w 10678681"/>
              <a:gd name="connsiteY79" fmla="*/ 1205367 h 1357700"/>
              <a:gd name="connsiteX80" fmla="*/ 5402905 w 10678681"/>
              <a:gd name="connsiteY80" fmla="*/ 1241191 h 1357700"/>
              <a:gd name="connsiteX81" fmla="*/ 5285593 w 10678681"/>
              <a:gd name="connsiteY81" fmla="*/ 1273569 h 1357700"/>
              <a:gd name="connsiteX82" fmla="*/ 5192893 w 10678681"/>
              <a:gd name="connsiteY82" fmla="*/ 1247188 h 1357700"/>
              <a:gd name="connsiteX83" fmla="*/ 5186475 w 10678681"/>
              <a:gd name="connsiteY83" fmla="*/ 1257028 h 1357700"/>
              <a:gd name="connsiteX84" fmla="*/ 5126038 w 10678681"/>
              <a:gd name="connsiteY84" fmla="*/ 1263189 h 1357700"/>
              <a:gd name="connsiteX85" fmla="*/ 4894688 w 10678681"/>
              <a:gd name="connsiteY85" fmla="*/ 1247184 h 1357700"/>
              <a:gd name="connsiteX86" fmla="*/ 4788036 w 10678681"/>
              <a:gd name="connsiteY86" fmla="*/ 1238182 h 1357700"/>
              <a:gd name="connsiteX87" fmla="*/ 4747555 w 10678681"/>
              <a:gd name="connsiteY87" fmla="*/ 1252768 h 1357700"/>
              <a:gd name="connsiteX88" fmla="*/ 4679644 w 10678681"/>
              <a:gd name="connsiteY88" fmla="*/ 1276603 h 1357700"/>
              <a:gd name="connsiteX89" fmla="*/ 4632222 w 10678681"/>
              <a:gd name="connsiteY89" fmla="*/ 1318360 h 1357700"/>
              <a:gd name="connsiteX90" fmla="*/ 4617358 w 10678681"/>
              <a:gd name="connsiteY90" fmla="*/ 1327690 h 1357700"/>
              <a:gd name="connsiteX91" fmla="*/ 4589102 w 10678681"/>
              <a:gd name="connsiteY91" fmla="*/ 1321223 h 1357700"/>
              <a:gd name="connsiteX92" fmla="*/ 4578184 w 10678681"/>
              <a:gd name="connsiteY92" fmla="*/ 1326745 h 1357700"/>
              <a:gd name="connsiteX93" fmla="*/ 4574270 w 10678681"/>
              <a:gd name="connsiteY93" fmla="*/ 1325878 h 1357700"/>
              <a:gd name="connsiteX94" fmla="*/ 4564919 w 10678681"/>
              <a:gd name="connsiteY94" fmla="*/ 1325507 h 1357700"/>
              <a:gd name="connsiteX95" fmla="*/ 4566586 w 10678681"/>
              <a:gd name="connsiteY95" fmla="*/ 1316963 h 1357700"/>
              <a:gd name="connsiteX96" fmla="*/ 4556303 w 10678681"/>
              <a:gd name="connsiteY96" fmla="*/ 1300262 h 1357700"/>
              <a:gd name="connsiteX97" fmla="*/ 4502358 w 10678681"/>
              <a:gd name="connsiteY97" fmla="*/ 1302558 h 1357700"/>
              <a:gd name="connsiteX98" fmla="*/ 4498919 w 10678681"/>
              <a:gd name="connsiteY98" fmla="*/ 1312115 h 1357700"/>
              <a:gd name="connsiteX99" fmla="*/ 4492075 w 10678681"/>
              <a:gd name="connsiteY99" fmla="*/ 1313357 h 1357700"/>
              <a:gd name="connsiteX100" fmla="*/ 4487466 w 10678681"/>
              <a:gd name="connsiteY100" fmla="*/ 1304102 h 1357700"/>
              <a:gd name="connsiteX101" fmla="*/ 4398292 w 10678681"/>
              <a:gd name="connsiteY101" fmla="*/ 1278410 h 1357700"/>
              <a:gd name="connsiteX102" fmla="*/ 4306088 w 10678681"/>
              <a:gd name="connsiteY102" fmla="*/ 1282512 h 1357700"/>
              <a:gd name="connsiteX103" fmla="*/ 4188995 w 10678681"/>
              <a:gd name="connsiteY103" fmla="*/ 1296718 h 1357700"/>
              <a:gd name="connsiteX104" fmla="*/ 4136582 w 10678681"/>
              <a:gd name="connsiteY104" fmla="*/ 1287687 h 1357700"/>
              <a:gd name="connsiteX105" fmla="*/ 4064614 w 10678681"/>
              <a:gd name="connsiteY105" fmla="*/ 1296118 h 1357700"/>
              <a:gd name="connsiteX106" fmla="*/ 3906561 w 10678681"/>
              <a:gd name="connsiteY106" fmla="*/ 1352435 h 1357700"/>
              <a:gd name="connsiteX107" fmla="*/ 3787890 w 10678681"/>
              <a:gd name="connsiteY107" fmla="*/ 1352442 h 1357700"/>
              <a:gd name="connsiteX108" fmla="*/ 3745993 w 10678681"/>
              <a:gd name="connsiteY108" fmla="*/ 1342630 h 1357700"/>
              <a:gd name="connsiteX109" fmla="*/ 3675785 w 10678681"/>
              <a:gd name="connsiteY109" fmla="*/ 1326802 h 1357700"/>
              <a:gd name="connsiteX110" fmla="*/ 3623856 w 10678681"/>
              <a:gd name="connsiteY110" fmla="*/ 1290804 h 1357700"/>
              <a:gd name="connsiteX111" fmla="*/ 3564933 w 10678681"/>
              <a:gd name="connsiteY111" fmla="*/ 1287147 h 1357700"/>
              <a:gd name="connsiteX112" fmla="*/ 3550537 w 10678681"/>
              <a:gd name="connsiteY112" fmla="*/ 1317552 h 1357700"/>
              <a:gd name="connsiteX113" fmla="*/ 3487736 w 10678681"/>
              <a:gd name="connsiteY113" fmla="*/ 1303493 h 1357700"/>
              <a:gd name="connsiteX114" fmla="*/ 3392548 w 10678681"/>
              <a:gd name="connsiteY114" fmla="*/ 1278741 h 1357700"/>
              <a:gd name="connsiteX115" fmla="*/ 3337466 w 10678681"/>
              <a:gd name="connsiteY115" fmla="*/ 1272537 h 1357700"/>
              <a:gd name="connsiteX116" fmla="*/ 3187206 w 10678681"/>
              <a:gd name="connsiteY116" fmla="*/ 1246821 h 1357700"/>
              <a:gd name="connsiteX117" fmla="*/ 3036856 w 10678681"/>
              <a:gd name="connsiteY117" fmla="*/ 1214383 h 1357700"/>
              <a:gd name="connsiteX118" fmla="*/ 2948654 w 10678681"/>
              <a:gd name="connsiteY118" fmla="*/ 1157455 h 1357700"/>
              <a:gd name="connsiteX119" fmla="*/ 2824973 w 10678681"/>
              <a:gd name="connsiteY119" fmla="*/ 1134864 h 1357700"/>
              <a:gd name="connsiteX120" fmla="*/ 2804398 w 10678681"/>
              <a:gd name="connsiteY120" fmla="*/ 1125556 h 1357700"/>
              <a:gd name="connsiteX121" fmla="*/ 2775396 w 10678681"/>
              <a:gd name="connsiteY121" fmla="*/ 1130148 h 1357700"/>
              <a:gd name="connsiteX122" fmla="*/ 2659096 w 10678681"/>
              <a:gd name="connsiteY122" fmla="*/ 1150294 h 1357700"/>
              <a:gd name="connsiteX123" fmla="*/ 2567088 w 10678681"/>
              <a:gd name="connsiteY123" fmla="*/ 1181781 h 1357700"/>
              <a:gd name="connsiteX124" fmla="*/ 2454501 w 10678681"/>
              <a:gd name="connsiteY124" fmla="*/ 1155455 h 1357700"/>
              <a:gd name="connsiteX125" fmla="*/ 2385161 w 10678681"/>
              <a:gd name="connsiteY125" fmla="*/ 1161312 h 1357700"/>
              <a:gd name="connsiteX126" fmla="*/ 2270528 w 10678681"/>
              <a:gd name="connsiteY126" fmla="*/ 1204338 h 1357700"/>
              <a:gd name="connsiteX127" fmla="*/ 2121820 w 10678681"/>
              <a:gd name="connsiteY127" fmla="*/ 1187078 h 1357700"/>
              <a:gd name="connsiteX128" fmla="*/ 2092716 w 10678681"/>
              <a:gd name="connsiteY128" fmla="*/ 1139224 h 1357700"/>
              <a:gd name="connsiteX129" fmla="*/ 2052449 w 10678681"/>
              <a:gd name="connsiteY129" fmla="*/ 1109687 h 1357700"/>
              <a:gd name="connsiteX130" fmla="*/ 2032607 w 10678681"/>
              <a:gd name="connsiteY130" fmla="*/ 1175477 h 1357700"/>
              <a:gd name="connsiteX131" fmla="*/ 1901837 w 10678681"/>
              <a:gd name="connsiteY131" fmla="*/ 1221762 h 1357700"/>
              <a:gd name="connsiteX132" fmla="*/ 1836762 w 10678681"/>
              <a:gd name="connsiteY132" fmla="*/ 1237387 h 1357700"/>
              <a:gd name="connsiteX133" fmla="*/ 1735877 w 10678681"/>
              <a:gd name="connsiteY133" fmla="*/ 1246527 h 1357700"/>
              <a:gd name="connsiteX134" fmla="*/ 1705069 w 10678681"/>
              <a:gd name="connsiteY134" fmla="*/ 1251989 h 1357700"/>
              <a:gd name="connsiteX135" fmla="*/ 1397689 w 10678681"/>
              <a:gd name="connsiteY135" fmla="*/ 1336144 h 1357700"/>
              <a:gd name="connsiteX136" fmla="*/ 1220734 w 10678681"/>
              <a:gd name="connsiteY136" fmla="*/ 1257811 h 1357700"/>
              <a:gd name="connsiteX137" fmla="*/ 1021737 w 10678681"/>
              <a:gd name="connsiteY137" fmla="*/ 1238739 h 1357700"/>
              <a:gd name="connsiteX138" fmla="*/ 959820 w 10678681"/>
              <a:gd name="connsiteY138" fmla="*/ 1275863 h 1357700"/>
              <a:gd name="connsiteX139" fmla="*/ 929137 w 10678681"/>
              <a:gd name="connsiteY139" fmla="*/ 1273957 h 1357700"/>
              <a:gd name="connsiteX140" fmla="*/ 878849 w 10678681"/>
              <a:gd name="connsiteY140" fmla="*/ 1266740 h 1357700"/>
              <a:gd name="connsiteX141" fmla="*/ 800667 w 10678681"/>
              <a:gd name="connsiteY141" fmla="*/ 1282041 h 1357700"/>
              <a:gd name="connsiteX142" fmla="*/ 644906 w 10678681"/>
              <a:gd name="connsiteY142" fmla="*/ 1273685 h 1357700"/>
              <a:gd name="connsiteX143" fmla="*/ 379869 w 10678681"/>
              <a:gd name="connsiteY143" fmla="*/ 1339165 h 1357700"/>
              <a:gd name="connsiteX144" fmla="*/ 137696 w 10678681"/>
              <a:gd name="connsiteY144" fmla="*/ 1319217 h 1357700"/>
              <a:gd name="connsiteX145" fmla="*/ 54250 w 10678681"/>
              <a:gd name="connsiteY145" fmla="*/ 1315838 h 1357700"/>
              <a:gd name="connsiteX146" fmla="*/ 28042 w 10678681"/>
              <a:gd name="connsiteY146" fmla="*/ 1297822 h 1357700"/>
              <a:gd name="connsiteX147" fmla="*/ 0 w 10678681"/>
              <a:gd name="connsiteY147" fmla="*/ 1294612 h 1357700"/>
              <a:gd name="connsiteX148" fmla="*/ 0 w 10678681"/>
              <a:gd name="connsiteY148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98314 w 10678681"/>
              <a:gd name="connsiteY44" fmla="*/ 989899 h 1357700"/>
              <a:gd name="connsiteX45" fmla="*/ 7277477 w 10678681"/>
              <a:gd name="connsiteY45" fmla="*/ 990571 h 1357700"/>
              <a:gd name="connsiteX46" fmla="*/ 7269396 w 10678681"/>
              <a:gd name="connsiteY46" fmla="*/ 989282 h 1357700"/>
              <a:gd name="connsiteX47" fmla="*/ 7258094 w 10678681"/>
              <a:gd name="connsiteY47" fmla="*/ 990679 h 1357700"/>
              <a:gd name="connsiteX48" fmla="*/ 7257893 w 10678681"/>
              <a:gd name="connsiteY48" fmla="*/ 991204 h 1357700"/>
              <a:gd name="connsiteX49" fmla="*/ 7247153 w 10678681"/>
              <a:gd name="connsiteY49" fmla="*/ 991550 h 1357700"/>
              <a:gd name="connsiteX50" fmla="*/ 7193612 w 10678681"/>
              <a:gd name="connsiteY50" fmla="*/ 987042 h 1357700"/>
              <a:gd name="connsiteX51" fmla="*/ 7132632 w 10678681"/>
              <a:gd name="connsiteY51" fmla="*/ 1042036 h 1357700"/>
              <a:gd name="connsiteX52" fmla="*/ 7105610 w 10678681"/>
              <a:gd name="connsiteY52" fmla="*/ 1053537 h 1357700"/>
              <a:gd name="connsiteX53" fmla="*/ 7091599 w 10678681"/>
              <a:gd name="connsiteY53" fmla="*/ 1062302 h 1357700"/>
              <a:gd name="connsiteX54" fmla="*/ 7090998 w 10678681"/>
              <a:gd name="connsiteY54" fmla="*/ 1064540 h 1357700"/>
              <a:gd name="connsiteX55" fmla="*/ 7039634 w 10678681"/>
              <a:gd name="connsiteY55" fmla="*/ 1059971 h 1357700"/>
              <a:gd name="connsiteX56" fmla="*/ 7033445 w 10678681"/>
              <a:gd name="connsiteY56" fmla="*/ 1063314 h 1357700"/>
              <a:gd name="connsiteX57" fmla="*/ 6999157 w 10678681"/>
              <a:gd name="connsiteY57" fmla="*/ 1055282 h 1357700"/>
              <a:gd name="connsiteX58" fmla="*/ 6981874 w 10678681"/>
              <a:gd name="connsiteY58" fmla="*/ 1053827 h 1357700"/>
              <a:gd name="connsiteX59" fmla="*/ 6976102 w 10678681"/>
              <a:gd name="connsiteY59" fmla="*/ 1047854 h 1357700"/>
              <a:gd name="connsiteX60" fmla="*/ 6951040 w 10678681"/>
              <a:gd name="connsiteY60" fmla="*/ 1048531 h 1357700"/>
              <a:gd name="connsiteX61" fmla="*/ 6948497 w 10678681"/>
              <a:gd name="connsiteY61" fmla="*/ 1050706 h 1357700"/>
              <a:gd name="connsiteX62" fmla="*/ 6926582 w 10678681"/>
              <a:gd name="connsiteY62" fmla="*/ 1043462 h 1357700"/>
              <a:gd name="connsiteX63" fmla="*/ 6833743 w 10678681"/>
              <a:gd name="connsiteY63" fmla="*/ 1027960 h 1357700"/>
              <a:gd name="connsiteX64" fmla="*/ 6687090 w 10678681"/>
              <a:gd name="connsiteY64" fmla="*/ 1063250 h 1357700"/>
              <a:gd name="connsiteX65" fmla="*/ 6437450 w 10678681"/>
              <a:gd name="connsiteY65" fmla="*/ 1101075 h 1357700"/>
              <a:gd name="connsiteX66" fmla="*/ 6327795 w 10678681"/>
              <a:gd name="connsiteY66" fmla="*/ 1088142 h 1357700"/>
              <a:gd name="connsiteX67" fmla="*/ 6136549 w 10678681"/>
              <a:gd name="connsiteY67" fmla="*/ 1100268 h 1357700"/>
              <a:gd name="connsiteX68" fmla="*/ 6004655 w 10678681"/>
              <a:gd name="connsiteY68" fmla="*/ 1114946 h 1357700"/>
              <a:gd name="connsiteX69" fmla="*/ 5936643 w 10678681"/>
              <a:gd name="connsiteY69" fmla="*/ 1095428 h 1357700"/>
              <a:gd name="connsiteX70" fmla="*/ 5912484 w 10678681"/>
              <a:gd name="connsiteY70" fmla="*/ 1112624 h 1357700"/>
              <a:gd name="connsiteX71" fmla="*/ 5908387 w 10678681"/>
              <a:gd name="connsiteY71" fmla="*/ 1116018 h 1357700"/>
              <a:gd name="connsiteX72" fmla="*/ 5890495 w 10678681"/>
              <a:gd name="connsiteY72" fmla="*/ 1120268 h 1357700"/>
              <a:gd name="connsiteX73" fmla="*/ 5887318 w 10678681"/>
              <a:gd name="connsiteY73" fmla="*/ 1133134 h 1357700"/>
              <a:gd name="connsiteX74" fmla="*/ 5861726 w 10678681"/>
              <a:gd name="connsiteY74" fmla="*/ 1147891 h 1357700"/>
              <a:gd name="connsiteX75" fmla="*/ 5805823 w 10678681"/>
              <a:gd name="connsiteY75" fmla="*/ 1152457 h 1357700"/>
              <a:gd name="connsiteX76" fmla="*/ 5689841 w 10678681"/>
              <a:gd name="connsiteY76" fmla="*/ 1176232 h 1357700"/>
              <a:gd name="connsiteX77" fmla="*/ 5605119 w 10678681"/>
              <a:gd name="connsiteY77" fmla="*/ 1190202 h 1357700"/>
              <a:gd name="connsiteX78" fmla="*/ 5488513 w 10678681"/>
              <a:gd name="connsiteY78" fmla="*/ 1205367 h 1357700"/>
              <a:gd name="connsiteX79" fmla="*/ 5402905 w 10678681"/>
              <a:gd name="connsiteY79" fmla="*/ 1241191 h 1357700"/>
              <a:gd name="connsiteX80" fmla="*/ 5285593 w 10678681"/>
              <a:gd name="connsiteY80" fmla="*/ 1273569 h 1357700"/>
              <a:gd name="connsiteX81" fmla="*/ 5192893 w 10678681"/>
              <a:gd name="connsiteY81" fmla="*/ 1247188 h 1357700"/>
              <a:gd name="connsiteX82" fmla="*/ 5186475 w 10678681"/>
              <a:gd name="connsiteY82" fmla="*/ 1257028 h 1357700"/>
              <a:gd name="connsiteX83" fmla="*/ 5126038 w 10678681"/>
              <a:gd name="connsiteY83" fmla="*/ 1263189 h 1357700"/>
              <a:gd name="connsiteX84" fmla="*/ 4894688 w 10678681"/>
              <a:gd name="connsiteY84" fmla="*/ 1247184 h 1357700"/>
              <a:gd name="connsiteX85" fmla="*/ 4788036 w 10678681"/>
              <a:gd name="connsiteY85" fmla="*/ 1238182 h 1357700"/>
              <a:gd name="connsiteX86" fmla="*/ 4747555 w 10678681"/>
              <a:gd name="connsiteY86" fmla="*/ 1252768 h 1357700"/>
              <a:gd name="connsiteX87" fmla="*/ 4679644 w 10678681"/>
              <a:gd name="connsiteY87" fmla="*/ 1276603 h 1357700"/>
              <a:gd name="connsiteX88" fmla="*/ 4632222 w 10678681"/>
              <a:gd name="connsiteY88" fmla="*/ 1318360 h 1357700"/>
              <a:gd name="connsiteX89" fmla="*/ 4617358 w 10678681"/>
              <a:gd name="connsiteY89" fmla="*/ 1327690 h 1357700"/>
              <a:gd name="connsiteX90" fmla="*/ 4589102 w 10678681"/>
              <a:gd name="connsiteY90" fmla="*/ 1321223 h 1357700"/>
              <a:gd name="connsiteX91" fmla="*/ 4578184 w 10678681"/>
              <a:gd name="connsiteY91" fmla="*/ 1326745 h 1357700"/>
              <a:gd name="connsiteX92" fmla="*/ 4574270 w 10678681"/>
              <a:gd name="connsiteY92" fmla="*/ 1325878 h 1357700"/>
              <a:gd name="connsiteX93" fmla="*/ 4564919 w 10678681"/>
              <a:gd name="connsiteY93" fmla="*/ 1325507 h 1357700"/>
              <a:gd name="connsiteX94" fmla="*/ 4566586 w 10678681"/>
              <a:gd name="connsiteY94" fmla="*/ 1316963 h 1357700"/>
              <a:gd name="connsiteX95" fmla="*/ 4556303 w 10678681"/>
              <a:gd name="connsiteY95" fmla="*/ 1300262 h 1357700"/>
              <a:gd name="connsiteX96" fmla="*/ 4502358 w 10678681"/>
              <a:gd name="connsiteY96" fmla="*/ 1302558 h 1357700"/>
              <a:gd name="connsiteX97" fmla="*/ 4498919 w 10678681"/>
              <a:gd name="connsiteY97" fmla="*/ 1312115 h 1357700"/>
              <a:gd name="connsiteX98" fmla="*/ 4492075 w 10678681"/>
              <a:gd name="connsiteY98" fmla="*/ 1313357 h 1357700"/>
              <a:gd name="connsiteX99" fmla="*/ 4487466 w 10678681"/>
              <a:gd name="connsiteY99" fmla="*/ 1304102 h 1357700"/>
              <a:gd name="connsiteX100" fmla="*/ 4398292 w 10678681"/>
              <a:gd name="connsiteY100" fmla="*/ 1278410 h 1357700"/>
              <a:gd name="connsiteX101" fmla="*/ 4306088 w 10678681"/>
              <a:gd name="connsiteY101" fmla="*/ 1282512 h 1357700"/>
              <a:gd name="connsiteX102" fmla="*/ 4188995 w 10678681"/>
              <a:gd name="connsiteY102" fmla="*/ 1296718 h 1357700"/>
              <a:gd name="connsiteX103" fmla="*/ 4136582 w 10678681"/>
              <a:gd name="connsiteY103" fmla="*/ 1287687 h 1357700"/>
              <a:gd name="connsiteX104" fmla="*/ 4064614 w 10678681"/>
              <a:gd name="connsiteY104" fmla="*/ 1296118 h 1357700"/>
              <a:gd name="connsiteX105" fmla="*/ 3906561 w 10678681"/>
              <a:gd name="connsiteY105" fmla="*/ 1352435 h 1357700"/>
              <a:gd name="connsiteX106" fmla="*/ 3787890 w 10678681"/>
              <a:gd name="connsiteY106" fmla="*/ 1352442 h 1357700"/>
              <a:gd name="connsiteX107" fmla="*/ 3745993 w 10678681"/>
              <a:gd name="connsiteY107" fmla="*/ 1342630 h 1357700"/>
              <a:gd name="connsiteX108" fmla="*/ 3675785 w 10678681"/>
              <a:gd name="connsiteY108" fmla="*/ 1326802 h 1357700"/>
              <a:gd name="connsiteX109" fmla="*/ 3623856 w 10678681"/>
              <a:gd name="connsiteY109" fmla="*/ 1290804 h 1357700"/>
              <a:gd name="connsiteX110" fmla="*/ 3564933 w 10678681"/>
              <a:gd name="connsiteY110" fmla="*/ 1287147 h 1357700"/>
              <a:gd name="connsiteX111" fmla="*/ 3550537 w 10678681"/>
              <a:gd name="connsiteY111" fmla="*/ 1317552 h 1357700"/>
              <a:gd name="connsiteX112" fmla="*/ 3487736 w 10678681"/>
              <a:gd name="connsiteY112" fmla="*/ 1303493 h 1357700"/>
              <a:gd name="connsiteX113" fmla="*/ 3392548 w 10678681"/>
              <a:gd name="connsiteY113" fmla="*/ 1278741 h 1357700"/>
              <a:gd name="connsiteX114" fmla="*/ 3337466 w 10678681"/>
              <a:gd name="connsiteY114" fmla="*/ 1272537 h 1357700"/>
              <a:gd name="connsiteX115" fmla="*/ 3187206 w 10678681"/>
              <a:gd name="connsiteY115" fmla="*/ 1246821 h 1357700"/>
              <a:gd name="connsiteX116" fmla="*/ 3036856 w 10678681"/>
              <a:gd name="connsiteY116" fmla="*/ 1214383 h 1357700"/>
              <a:gd name="connsiteX117" fmla="*/ 2948654 w 10678681"/>
              <a:gd name="connsiteY117" fmla="*/ 1157455 h 1357700"/>
              <a:gd name="connsiteX118" fmla="*/ 2824973 w 10678681"/>
              <a:gd name="connsiteY118" fmla="*/ 1134864 h 1357700"/>
              <a:gd name="connsiteX119" fmla="*/ 2804398 w 10678681"/>
              <a:gd name="connsiteY119" fmla="*/ 1125556 h 1357700"/>
              <a:gd name="connsiteX120" fmla="*/ 2775396 w 10678681"/>
              <a:gd name="connsiteY120" fmla="*/ 1130148 h 1357700"/>
              <a:gd name="connsiteX121" fmla="*/ 2659096 w 10678681"/>
              <a:gd name="connsiteY121" fmla="*/ 1150294 h 1357700"/>
              <a:gd name="connsiteX122" fmla="*/ 2567088 w 10678681"/>
              <a:gd name="connsiteY122" fmla="*/ 1181781 h 1357700"/>
              <a:gd name="connsiteX123" fmla="*/ 2454501 w 10678681"/>
              <a:gd name="connsiteY123" fmla="*/ 1155455 h 1357700"/>
              <a:gd name="connsiteX124" fmla="*/ 2385161 w 10678681"/>
              <a:gd name="connsiteY124" fmla="*/ 1161312 h 1357700"/>
              <a:gd name="connsiteX125" fmla="*/ 2270528 w 10678681"/>
              <a:gd name="connsiteY125" fmla="*/ 1204338 h 1357700"/>
              <a:gd name="connsiteX126" fmla="*/ 2121820 w 10678681"/>
              <a:gd name="connsiteY126" fmla="*/ 1187078 h 1357700"/>
              <a:gd name="connsiteX127" fmla="*/ 2092716 w 10678681"/>
              <a:gd name="connsiteY127" fmla="*/ 1139224 h 1357700"/>
              <a:gd name="connsiteX128" fmla="*/ 2052449 w 10678681"/>
              <a:gd name="connsiteY128" fmla="*/ 1109687 h 1357700"/>
              <a:gd name="connsiteX129" fmla="*/ 2032607 w 10678681"/>
              <a:gd name="connsiteY129" fmla="*/ 1175477 h 1357700"/>
              <a:gd name="connsiteX130" fmla="*/ 1901837 w 10678681"/>
              <a:gd name="connsiteY130" fmla="*/ 1221762 h 1357700"/>
              <a:gd name="connsiteX131" fmla="*/ 1836762 w 10678681"/>
              <a:gd name="connsiteY131" fmla="*/ 1237387 h 1357700"/>
              <a:gd name="connsiteX132" fmla="*/ 1735877 w 10678681"/>
              <a:gd name="connsiteY132" fmla="*/ 1246527 h 1357700"/>
              <a:gd name="connsiteX133" fmla="*/ 1705069 w 10678681"/>
              <a:gd name="connsiteY133" fmla="*/ 1251989 h 1357700"/>
              <a:gd name="connsiteX134" fmla="*/ 1397689 w 10678681"/>
              <a:gd name="connsiteY134" fmla="*/ 1336144 h 1357700"/>
              <a:gd name="connsiteX135" fmla="*/ 1220734 w 10678681"/>
              <a:gd name="connsiteY135" fmla="*/ 1257811 h 1357700"/>
              <a:gd name="connsiteX136" fmla="*/ 1021737 w 10678681"/>
              <a:gd name="connsiteY136" fmla="*/ 1238739 h 1357700"/>
              <a:gd name="connsiteX137" fmla="*/ 959820 w 10678681"/>
              <a:gd name="connsiteY137" fmla="*/ 1275863 h 1357700"/>
              <a:gd name="connsiteX138" fmla="*/ 929137 w 10678681"/>
              <a:gd name="connsiteY138" fmla="*/ 1273957 h 1357700"/>
              <a:gd name="connsiteX139" fmla="*/ 878849 w 10678681"/>
              <a:gd name="connsiteY139" fmla="*/ 1266740 h 1357700"/>
              <a:gd name="connsiteX140" fmla="*/ 800667 w 10678681"/>
              <a:gd name="connsiteY140" fmla="*/ 1282041 h 1357700"/>
              <a:gd name="connsiteX141" fmla="*/ 644906 w 10678681"/>
              <a:gd name="connsiteY141" fmla="*/ 1273685 h 1357700"/>
              <a:gd name="connsiteX142" fmla="*/ 379869 w 10678681"/>
              <a:gd name="connsiteY142" fmla="*/ 1339165 h 1357700"/>
              <a:gd name="connsiteX143" fmla="*/ 137696 w 10678681"/>
              <a:gd name="connsiteY143" fmla="*/ 1319217 h 1357700"/>
              <a:gd name="connsiteX144" fmla="*/ 54250 w 10678681"/>
              <a:gd name="connsiteY144" fmla="*/ 1315838 h 1357700"/>
              <a:gd name="connsiteX145" fmla="*/ 28042 w 10678681"/>
              <a:gd name="connsiteY145" fmla="*/ 1297822 h 1357700"/>
              <a:gd name="connsiteX146" fmla="*/ 0 w 10678681"/>
              <a:gd name="connsiteY146" fmla="*/ 1294612 h 1357700"/>
              <a:gd name="connsiteX147" fmla="*/ 0 w 10678681"/>
              <a:gd name="connsiteY147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77477 w 10678681"/>
              <a:gd name="connsiteY44" fmla="*/ 990571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91599 w 10678681"/>
              <a:gd name="connsiteY52" fmla="*/ 1062302 h 1357700"/>
              <a:gd name="connsiteX53" fmla="*/ 7090998 w 10678681"/>
              <a:gd name="connsiteY53" fmla="*/ 1064540 h 1357700"/>
              <a:gd name="connsiteX54" fmla="*/ 7039634 w 10678681"/>
              <a:gd name="connsiteY54" fmla="*/ 1059971 h 1357700"/>
              <a:gd name="connsiteX55" fmla="*/ 7033445 w 10678681"/>
              <a:gd name="connsiteY55" fmla="*/ 1063314 h 1357700"/>
              <a:gd name="connsiteX56" fmla="*/ 6999157 w 10678681"/>
              <a:gd name="connsiteY56" fmla="*/ 1055282 h 1357700"/>
              <a:gd name="connsiteX57" fmla="*/ 6981874 w 10678681"/>
              <a:gd name="connsiteY57" fmla="*/ 1053827 h 1357700"/>
              <a:gd name="connsiteX58" fmla="*/ 6976102 w 10678681"/>
              <a:gd name="connsiteY58" fmla="*/ 1047854 h 1357700"/>
              <a:gd name="connsiteX59" fmla="*/ 6951040 w 10678681"/>
              <a:gd name="connsiteY59" fmla="*/ 1048531 h 1357700"/>
              <a:gd name="connsiteX60" fmla="*/ 6948497 w 10678681"/>
              <a:gd name="connsiteY60" fmla="*/ 1050706 h 1357700"/>
              <a:gd name="connsiteX61" fmla="*/ 6926582 w 10678681"/>
              <a:gd name="connsiteY61" fmla="*/ 1043462 h 1357700"/>
              <a:gd name="connsiteX62" fmla="*/ 6833743 w 10678681"/>
              <a:gd name="connsiteY62" fmla="*/ 1027960 h 1357700"/>
              <a:gd name="connsiteX63" fmla="*/ 6687090 w 10678681"/>
              <a:gd name="connsiteY63" fmla="*/ 1063250 h 1357700"/>
              <a:gd name="connsiteX64" fmla="*/ 6437450 w 10678681"/>
              <a:gd name="connsiteY64" fmla="*/ 1101075 h 1357700"/>
              <a:gd name="connsiteX65" fmla="*/ 6327795 w 10678681"/>
              <a:gd name="connsiteY65" fmla="*/ 1088142 h 1357700"/>
              <a:gd name="connsiteX66" fmla="*/ 6136549 w 10678681"/>
              <a:gd name="connsiteY66" fmla="*/ 1100268 h 1357700"/>
              <a:gd name="connsiteX67" fmla="*/ 6004655 w 10678681"/>
              <a:gd name="connsiteY67" fmla="*/ 1114946 h 1357700"/>
              <a:gd name="connsiteX68" fmla="*/ 5936643 w 10678681"/>
              <a:gd name="connsiteY68" fmla="*/ 1095428 h 1357700"/>
              <a:gd name="connsiteX69" fmla="*/ 5912484 w 10678681"/>
              <a:gd name="connsiteY69" fmla="*/ 1112624 h 1357700"/>
              <a:gd name="connsiteX70" fmla="*/ 5908387 w 10678681"/>
              <a:gd name="connsiteY70" fmla="*/ 1116018 h 1357700"/>
              <a:gd name="connsiteX71" fmla="*/ 5890495 w 10678681"/>
              <a:gd name="connsiteY71" fmla="*/ 1120268 h 1357700"/>
              <a:gd name="connsiteX72" fmla="*/ 5887318 w 10678681"/>
              <a:gd name="connsiteY72" fmla="*/ 1133134 h 1357700"/>
              <a:gd name="connsiteX73" fmla="*/ 5861726 w 10678681"/>
              <a:gd name="connsiteY73" fmla="*/ 1147891 h 1357700"/>
              <a:gd name="connsiteX74" fmla="*/ 5805823 w 10678681"/>
              <a:gd name="connsiteY74" fmla="*/ 1152457 h 1357700"/>
              <a:gd name="connsiteX75" fmla="*/ 5689841 w 10678681"/>
              <a:gd name="connsiteY75" fmla="*/ 1176232 h 1357700"/>
              <a:gd name="connsiteX76" fmla="*/ 5605119 w 10678681"/>
              <a:gd name="connsiteY76" fmla="*/ 1190202 h 1357700"/>
              <a:gd name="connsiteX77" fmla="*/ 5488513 w 10678681"/>
              <a:gd name="connsiteY77" fmla="*/ 1205367 h 1357700"/>
              <a:gd name="connsiteX78" fmla="*/ 5402905 w 10678681"/>
              <a:gd name="connsiteY78" fmla="*/ 1241191 h 1357700"/>
              <a:gd name="connsiteX79" fmla="*/ 5285593 w 10678681"/>
              <a:gd name="connsiteY79" fmla="*/ 1273569 h 1357700"/>
              <a:gd name="connsiteX80" fmla="*/ 5192893 w 10678681"/>
              <a:gd name="connsiteY80" fmla="*/ 1247188 h 1357700"/>
              <a:gd name="connsiteX81" fmla="*/ 5186475 w 10678681"/>
              <a:gd name="connsiteY81" fmla="*/ 1257028 h 1357700"/>
              <a:gd name="connsiteX82" fmla="*/ 5126038 w 10678681"/>
              <a:gd name="connsiteY82" fmla="*/ 1263189 h 1357700"/>
              <a:gd name="connsiteX83" fmla="*/ 4894688 w 10678681"/>
              <a:gd name="connsiteY83" fmla="*/ 1247184 h 1357700"/>
              <a:gd name="connsiteX84" fmla="*/ 4788036 w 10678681"/>
              <a:gd name="connsiteY84" fmla="*/ 1238182 h 1357700"/>
              <a:gd name="connsiteX85" fmla="*/ 4747555 w 10678681"/>
              <a:gd name="connsiteY85" fmla="*/ 1252768 h 1357700"/>
              <a:gd name="connsiteX86" fmla="*/ 4679644 w 10678681"/>
              <a:gd name="connsiteY86" fmla="*/ 1276603 h 1357700"/>
              <a:gd name="connsiteX87" fmla="*/ 4632222 w 10678681"/>
              <a:gd name="connsiteY87" fmla="*/ 1318360 h 1357700"/>
              <a:gd name="connsiteX88" fmla="*/ 4617358 w 10678681"/>
              <a:gd name="connsiteY88" fmla="*/ 1327690 h 1357700"/>
              <a:gd name="connsiteX89" fmla="*/ 4589102 w 10678681"/>
              <a:gd name="connsiteY89" fmla="*/ 1321223 h 1357700"/>
              <a:gd name="connsiteX90" fmla="*/ 4578184 w 10678681"/>
              <a:gd name="connsiteY90" fmla="*/ 1326745 h 1357700"/>
              <a:gd name="connsiteX91" fmla="*/ 4574270 w 10678681"/>
              <a:gd name="connsiteY91" fmla="*/ 1325878 h 1357700"/>
              <a:gd name="connsiteX92" fmla="*/ 4564919 w 10678681"/>
              <a:gd name="connsiteY92" fmla="*/ 1325507 h 1357700"/>
              <a:gd name="connsiteX93" fmla="*/ 4566586 w 10678681"/>
              <a:gd name="connsiteY93" fmla="*/ 1316963 h 1357700"/>
              <a:gd name="connsiteX94" fmla="*/ 4556303 w 10678681"/>
              <a:gd name="connsiteY94" fmla="*/ 1300262 h 1357700"/>
              <a:gd name="connsiteX95" fmla="*/ 4502358 w 10678681"/>
              <a:gd name="connsiteY95" fmla="*/ 1302558 h 1357700"/>
              <a:gd name="connsiteX96" fmla="*/ 4498919 w 10678681"/>
              <a:gd name="connsiteY96" fmla="*/ 1312115 h 1357700"/>
              <a:gd name="connsiteX97" fmla="*/ 4492075 w 10678681"/>
              <a:gd name="connsiteY97" fmla="*/ 1313357 h 1357700"/>
              <a:gd name="connsiteX98" fmla="*/ 4487466 w 10678681"/>
              <a:gd name="connsiteY98" fmla="*/ 1304102 h 1357700"/>
              <a:gd name="connsiteX99" fmla="*/ 4398292 w 10678681"/>
              <a:gd name="connsiteY99" fmla="*/ 1278410 h 1357700"/>
              <a:gd name="connsiteX100" fmla="*/ 4306088 w 10678681"/>
              <a:gd name="connsiteY100" fmla="*/ 1282512 h 1357700"/>
              <a:gd name="connsiteX101" fmla="*/ 4188995 w 10678681"/>
              <a:gd name="connsiteY101" fmla="*/ 1296718 h 1357700"/>
              <a:gd name="connsiteX102" fmla="*/ 4136582 w 10678681"/>
              <a:gd name="connsiteY102" fmla="*/ 1287687 h 1357700"/>
              <a:gd name="connsiteX103" fmla="*/ 4064614 w 10678681"/>
              <a:gd name="connsiteY103" fmla="*/ 1296118 h 1357700"/>
              <a:gd name="connsiteX104" fmla="*/ 3906561 w 10678681"/>
              <a:gd name="connsiteY104" fmla="*/ 1352435 h 1357700"/>
              <a:gd name="connsiteX105" fmla="*/ 3787890 w 10678681"/>
              <a:gd name="connsiteY105" fmla="*/ 1352442 h 1357700"/>
              <a:gd name="connsiteX106" fmla="*/ 3745993 w 10678681"/>
              <a:gd name="connsiteY106" fmla="*/ 1342630 h 1357700"/>
              <a:gd name="connsiteX107" fmla="*/ 3675785 w 10678681"/>
              <a:gd name="connsiteY107" fmla="*/ 1326802 h 1357700"/>
              <a:gd name="connsiteX108" fmla="*/ 3623856 w 10678681"/>
              <a:gd name="connsiteY108" fmla="*/ 1290804 h 1357700"/>
              <a:gd name="connsiteX109" fmla="*/ 3564933 w 10678681"/>
              <a:gd name="connsiteY109" fmla="*/ 1287147 h 1357700"/>
              <a:gd name="connsiteX110" fmla="*/ 3550537 w 10678681"/>
              <a:gd name="connsiteY110" fmla="*/ 1317552 h 1357700"/>
              <a:gd name="connsiteX111" fmla="*/ 3487736 w 10678681"/>
              <a:gd name="connsiteY111" fmla="*/ 1303493 h 1357700"/>
              <a:gd name="connsiteX112" fmla="*/ 3392548 w 10678681"/>
              <a:gd name="connsiteY112" fmla="*/ 1278741 h 1357700"/>
              <a:gd name="connsiteX113" fmla="*/ 3337466 w 10678681"/>
              <a:gd name="connsiteY113" fmla="*/ 1272537 h 1357700"/>
              <a:gd name="connsiteX114" fmla="*/ 3187206 w 10678681"/>
              <a:gd name="connsiteY114" fmla="*/ 1246821 h 1357700"/>
              <a:gd name="connsiteX115" fmla="*/ 3036856 w 10678681"/>
              <a:gd name="connsiteY115" fmla="*/ 1214383 h 1357700"/>
              <a:gd name="connsiteX116" fmla="*/ 2948654 w 10678681"/>
              <a:gd name="connsiteY116" fmla="*/ 1157455 h 1357700"/>
              <a:gd name="connsiteX117" fmla="*/ 2824973 w 10678681"/>
              <a:gd name="connsiteY117" fmla="*/ 1134864 h 1357700"/>
              <a:gd name="connsiteX118" fmla="*/ 2804398 w 10678681"/>
              <a:gd name="connsiteY118" fmla="*/ 1125556 h 1357700"/>
              <a:gd name="connsiteX119" fmla="*/ 2775396 w 10678681"/>
              <a:gd name="connsiteY119" fmla="*/ 1130148 h 1357700"/>
              <a:gd name="connsiteX120" fmla="*/ 2659096 w 10678681"/>
              <a:gd name="connsiteY120" fmla="*/ 1150294 h 1357700"/>
              <a:gd name="connsiteX121" fmla="*/ 2567088 w 10678681"/>
              <a:gd name="connsiteY121" fmla="*/ 1181781 h 1357700"/>
              <a:gd name="connsiteX122" fmla="*/ 2454501 w 10678681"/>
              <a:gd name="connsiteY122" fmla="*/ 1155455 h 1357700"/>
              <a:gd name="connsiteX123" fmla="*/ 2385161 w 10678681"/>
              <a:gd name="connsiteY123" fmla="*/ 1161312 h 1357700"/>
              <a:gd name="connsiteX124" fmla="*/ 2270528 w 10678681"/>
              <a:gd name="connsiteY124" fmla="*/ 1204338 h 1357700"/>
              <a:gd name="connsiteX125" fmla="*/ 2121820 w 10678681"/>
              <a:gd name="connsiteY125" fmla="*/ 1187078 h 1357700"/>
              <a:gd name="connsiteX126" fmla="*/ 2092716 w 10678681"/>
              <a:gd name="connsiteY126" fmla="*/ 1139224 h 1357700"/>
              <a:gd name="connsiteX127" fmla="*/ 2052449 w 10678681"/>
              <a:gd name="connsiteY127" fmla="*/ 1109687 h 1357700"/>
              <a:gd name="connsiteX128" fmla="*/ 2032607 w 10678681"/>
              <a:gd name="connsiteY128" fmla="*/ 1175477 h 1357700"/>
              <a:gd name="connsiteX129" fmla="*/ 1901837 w 10678681"/>
              <a:gd name="connsiteY129" fmla="*/ 1221762 h 1357700"/>
              <a:gd name="connsiteX130" fmla="*/ 1836762 w 10678681"/>
              <a:gd name="connsiteY130" fmla="*/ 1237387 h 1357700"/>
              <a:gd name="connsiteX131" fmla="*/ 1735877 w 10678681"/>
              <a:gd name="connsiteY131" fmla="*/ 1246527 h 1357700"/>
              <a:gd name="connsiteX132" fmla="*/ 1705069 w 10678681"/>
              <a:gd name="connsiteY132" fmla="*/ 1251989 h 1357700"/>
              <a:gd name="connsiteX133" fmla="*/ 1397689 w 10678681"/>
              <a:gd name="connsiteY133" fmla="*/ 1336144 h 1357700"/>
              <a:gd name="connsiteX134" fmla="*/ 1220734 w 10678681"/>
              <a:gd name="connsiteY134" fmla="*/ 1257811 h 1357700"/>
              <a:gd name="connsiteX135" fmla="*/ 1021737 w 10678681"/>
              <a:gd name="connsiteY135" fmla="*/ 1238739 h 1357700"/>
              <a:gd name="connsiteX136" fmla="*/ 959820 w 10678681"/>
              <a:gd name="connsiteY136" fmla="*/ 1275863 h 1357700"/>
              <a:gd name="connsiteX137" fmla="*/ 929137 w 10678681"/>
              <a:gd name="connsiteY137" fmla="*/ 1273957 h 1357700"/>
              <a:gd name="connsiteX138" fmla="*/ 878849 w 10678681"/>
              <a:gd name="connsiteY138" fmla="*/ 1266740 h 1357700"/>
              <a:gd name="connsiteX139" fmla="*/ 800667 w 10678681"/>
              <a:gd name="connsiteY139" fmla="*/ 1282041 h 1357700"/>
              <a:gd name="connsiteX140" fmla="*/ 644906 w 10678681"/>
              <a:gd name="connsiteY140" fmla="*/ 1273685 h 1357700"/>
              <a:gd name="connsiteX141" fmla="*/ 379869 w 10678681"/>
              <a:gd name="connsiteY141" fmla="*/ 1339165 h 1357700"/>
              <a:gd name="connsiteX142" fmla="*/ 137696 w 10678681"/>
              <a:gd name="connsiteY142" fmla="*/ 1319217 h 1357700"/>
              <a:gd name="connsiteX143" fmla="*/ 54250 w 10678681"/>
              <a:gd name="connsiteY143" fmla="*/ 1315838 h 1357700"/>
              <a:gd name="connsiteX144" fmla="*/ 28042 w 10678681"/>
              <a:gd name="connsiteY144" fmla="*/ 1297822 h 1357700"/>
              <a:gd name="connsiteX145" fmla="*/ 0 w 10678681"/>
              <a:gd name="connsiteY145" fmla="*/ 1294612 h 1357700"/>
              <a:gd name="connsiteX146" fmla="*/ 0 w 10678681"/>
              <a:gd name="connsiteY146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77477 w 10678681"/>
              <a:gd name="connsiteY44" fmla="*/ 990571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91599 w 10678681"/>
              <a:gd name="connsiteY52" fmla="*/ 1062302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948654 w 10678681"/>
              <a:gd name="connsiteY115" fmla="*/ 1157455 h 1357700"/>
              <a:gd name="connsiteX116" fmla="*/ 2824973 w 10678681"/>
              <a:gd name="connsiteY116" fmla="*/ 1134864 h 1357700"/>
              <a:gd name="connsiteX117" fmla="*/ 2804398 w 10678681"/>
              <a:gd name="connsiteY117" fmla="*/ 1125556 h 1357700"/>
              <a:gd name="connsiteX118" fmla="*/ 2775396 w 10678681"/>
              <a:gd name="connsiteY118" fmla="*/ 1130148 h 1357700"/>
              <a:gd name="connsiteX119" fmla="*/ 2659096 w 10678681"/>
              <a:gd name="connsiteY119" fmla="*/ 1150294 h 1357700"/>
              <a:gd name="connsiteX120" fmla="*/ 2567088 w 10678681"/>
              <a:gd name="connsiteY120" fmla="*/ 1181781 h 1357700"/>
              <a:gd name="connsiteX121" fmla="*/ 2454501 w 10678681"/>
              <a:gd name="connsiteY121" fmla="*/ 1155455 h 1357700"/>
              <a:gd name="connsiteX122" fmla="*/ 2385161 w 10678681"/>
              <a:gd name="connsiteY122" fmla="*/ 1161312 h 1357700"/>
              <a:gd name="connsiteX123" fmla="*/ 2270528 w 10678681"/>
              <a:gd name="connsiteY123" fmla="*/ 1204338 h 1357700"/>
              <a:gd name="connsiteX124" fmla="*/ 2121820 w 10678681"/>
              <a:gd name="connsiteY124" fmla="*/ 1187078 h 1357700"/>
              <a:gd name="connsiteX125" fmla="*/ 2092716 w 10678681"/>
              <a:gd name="connsiteY125" fmla="*/ 1139224 h 1357700"/>
              <a:gd name="connsiteX126" fmla="*/ 2052449 w 10678681"/>
              <a:gd name="connsiteY126" fmla="*/ 1109687 h 1357700"/>
              <a:gd name="connsiteX127" fmla="*/ 2032607 w 10678681"/>
              <a:gd name="connsiteY127" fmla="*/ 1175477 h 1357700"/>
              <a:gd name="connsiteX128" fmla="*/ 1901837 w 10678681"/>
              <a:gd name="connsiteY128" fmla="*/ 1221762 h 1357700"/>
              <a:gd name="connsiteX129" fmla="*/ 1836762 w 10678681"/>
              <a:gd name="connsiteY129" fmla="*/ 1237387 h 1357700"/>
              <a:gd name="connsiteX130" fmla="*/ 1735877 w 10678681"/>
              <a:gd name="connsiteY130" fmla="*/ 1246527 h 1357700"/>
              <a:gd name="connsiteX131" fmla="*/ 1705069 w 10678681"/>
              <a:gd name="connsiteY131" fmla="*/ 1251989 h 1357700"/>
              <a:gd name="connsiteX132" fmla="*/ 1397689 w 10678681"/>
              <a:gd name="connsiteY132" fmla="*/ 1336144 h 1357700"/>
              <a:gd name="connsiteX133" fmla="*/ 1220734 w 10678681"/>
              <a:gd name="connsiteY133" fmla="*/ 1257811 h 1357700"/>
              <a:gd name="connsiteX134" fmla="*/ 1021737 w 10678681"/>
              <a:gd name="connsiteY134" fmla="*/ 1238739 h 1357700"/>
              <a:gd name="connsiteX135" fmla="*/ 959820 w 10678681"/>
              <a:gd name="connsiteY135" fmla="*/ 1275863 h 1357700"/>
              <a:gd name="connsiteX136" fmla="*/ 929137 w 10678681"/>
              <a:gd name="connsiteY136" fmla="*/ 1273957 h 1357700"/>
              <a:gd name="connsiteX137" fmla="*/ 878849 w 10678681"/>
              <a:gd name="connsiteY137" fmla="*/ 1266740 h 1357700"/>
              <a:gd name="connsiteX138" fmla="*/ 800667 w 10678681"/>
              <a:gd name="connsiteY138" fmla="*/ 1282041 h 1357700"/>
              <a:gd name="connsiteX139" fmla="*/ 644906 w 10678681"/>
              <a:gd name="connsiteY139" fmla="*/ 1273685 h 1357700"/>
              <a:gd name="connsiteX140" fmla="*/ 379869 w 10678681"/>
              <a:gd name="connsiteY140" fmla="*/ 1339165 h 1357700"/>
              <a:gd name="connsiteX141" fmla="*/ 137696 w 10678681"/>
              <a:gd name="connsiteY141" fmla="*/ 1319217 h 1357700"/>
              <a:gd name="connsiteX142" fmla="*/ 54250 w 10678681"/>
              <a:gd name="connsiteY142" fmla="*/ 1315838 h 1357700"/>
              <a:gd name="connsiteX143" fmla="*/ 28042 w 10678681"/>
              <a:gd name="connsiteY143" fmla="*/ 1297822 h 1357700"/>
              <a:gd name="connsiteX144" fmla="*/ 0 w 10678681"/>
              <a:gd name="connsiteY144" fmla="*/ 1294612 h 1357700"/>
              <a:gd name="connsiteX145" fmla="*/ 0 w 10678681"/>
              <a:gd name="connsiteY145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77477 w 10678681"/>
              <a:gd name="connsiteY44" fmla="*/ 990571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948654 w 10678681"/>
              <a:gd name="connsiteY115" fmla="*/ 1157455 h 1357700"/>
              <a:gd name="connsiteX116" fmla="*/ 2824973 w 10678681"/>
              <a:gd name="connsiteY116" fmla="*/ 1134864 h 1357700"/>
              <a:gd name="connsiteX117" fmla="*/ 2804398 w 10678681"/>
              <a:gd name="connsiteY117" fmla="*/ 1125556 h 1357700"/>
              <a:gd name="connsiteX118" fmla="*/ 2775396 w 10678681"/>
              <a:gd name="connsiteY118" fmla="*/ 1130148 h 1357700"/>
              <a:gd name="connsiteX119" fmla="*/ 2659096 w 10678681"/>
              <a:gd name="connsiteY119" fmla="*/ 1150294 h 1357700"/>
              <a:gd name="connsiteX120" fmla="*/ 2567088 w 10678681"/>
              <a:gd name="connsiteY120" fmla="*/ 1181781 h 1357700"/>
              <a:gd name="connsiteX121" fmla="*/ 2454501 w 10678681"/>
              <a:gd name="connsiteY121" fmla="*/ 1155455 h 1357700"/>
              <a:gd name="connsiteX122" fmla="*/ 2385161 w 10678681"/>
              <a:gd name="connsiteY122" fmla="*/ 1161312 h 1357700"/>
              <a:gd name="connsiteX123" fmla="*/ 2270528 w 10678681"/>
              <a:gd name="connsiteY123" fmla="*/ 1204338 h 1357700"/>
              <a:gd name="connsiteX124" fmla="*/ 2121820 w 10678681"/>
              <a:gd name="connsiteY124" fmla="*/ 1187078 h 1357700"/>
              <a:gd name="connsiteX125" fmla="*/ 2092716 w 10678681"/>
              <a:gd name="connsiteY125" fmla="*/ 1139224 h 1357700"/>
              <a:gd name="connsiteX126" fmla="*/ 2052449 w 10678681"/>
              <a:gd name="connsiteY126" fmla="*/ 1109687 h 1357700"/>
              <a:gd name="connsiteX127" fmla="*/ 2032607 w 10678681"/>
              <a:gd name="connsiteY127" fmla="*/ 1175477 h 1357700"/>
              <a:gd name="connsiteX128" fmla="*/ 1901837 w 10678681"/>
              <a:gd name="connsiteY128" fmla="*/ 1221762 h 1357700"/>
              <a:gd name="connsiteX129" fmla="*/ 1836762 w 10678681"/>
              <a:gd name="connsiteY129" fmla="*/ 1237387 h 1357700"/>
              <a:gd name="connsiteX130" fmla="*/ 1735877 w 10678681"/>
              <a:gd name="connsiteY130" fmla="*/ 1246527 h 1357700"/>
              <a:gd name="connsiteX131" fmla="*/ 1705069 w 10678681"/>
              <a:gd name="connsiteY131" fmla="*/ 1251989 h 1357700"/>
              <a:gd name="connsiteX132" fmla="*/ 1397689 w 10678681"/>
              <a:gd name="connsiteY132" fmla="*/ 1336144 h 1357700"/>
              <a:gd name="connsiteX133" fmla="*/ 1220734 w 10678681"/>
              <a:gd name="connsiteY133" fmla="*/ 1257811 h 1357700"/>
              <a:gd name="connsiteX134" fmla="*/ 1021737 w 10678681"/>
              <a:gd name="connsiteY134" fmla="*/ 1238739 h 1357700"/>
              <a:gd name="connsiteX135" fmla="*/ 959820 w 10678681"/>
              <a:gd name="connsiteY135" fmla="*/ 1275863 h 1357700"/>
              <a:gd name="connsiteX136" fmla="*/ 929137 w 10678681"/>
              <a:gd name="connsiteY136" fmla="*/ 1273957 h 1357700"/>
              <a:gd name="connsiteX137" fmla="*/ 878849 w 10678681"/>
              <a:gd name="connsiteY137" fmla="*/ 1266740 h 1357700"/>
              <a:gd name="connsiteX138" fmla="*/ 800667 w 10678681"/>
              <a:gd name="connsiteY138" fmla="*/ 1282041 h 1357700"/>
              <a:gd name="connsiteX139" fmla="*/ 644906 w 10678681"/>
              <a:gd name="connsiteY139" fmla="*/ 1273685 h 1357700"/>
              <a:gd name="connsiteX140" fmla="*/ 379869 w 10678681"/>
              <a:gd name="connsiteY140" fmla="*/ 1339165 h 1357700"/>
              <a:gd name="connsiteX141" fmla="*/ 137696 w 10678681"/>
              <a:gd name="connsiteY141" fmla="*/ 1319217 h 1357700"/>
              <a:gd name="connsiteX142" fmla="*/ 54250 w 10678681"/>
              <a:gd name="connsiteY142" fmla="*/ 1315838 h 1357700"/>
              <a:gd name="connsiteX143" fmla="*/ 28042 w 10678681"/>
              <a:gd name="connsiteY143" fmla="*/ 1297822 h 1357700"/>
              <a:gd name="connsiteX144" fmla="*/ 0 w 10678681"/>
              <a:gd name="connsiteY144" fmla="*/ 1294612 h 1357700"/>
              <a:gd name="connsiteX145" fmla="*/ 0 w 10678681"/>
              <a:gd name="connsiteY145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948654 w 10678681"/>
              <a:gd name="connsiteY115" fmla="*/ 1157455 h 1357700"/>
              <a:gd name="connsiteX116" fmla="*/ 2824973 w 10678681"/>
              <a:gd name="connsiteY116" fmla="*/ 1134864 h 1357700"/>
              <a:gd name="connsiteX117" fmla="*/ 2804398 w 10678681"/>
              <a:gd name="connsiteY117" fmla="*/ 1125556 h 1357700"/>
              <a:gd name="connsiteX118" fmla="*/ 2775396 w 10678681"/>
              <a:gd name="connsiteY118" fmla="*/ 1130148 h 1357700"/>
              <a:gd name="connsiteX119" fmla="*/ 2659096 w 10678681"/>
              <a:gd name="connsiteY119" fmla="*/ 1150294 h 1357700"/>
              <a:gd name="connsiteX120" fmla="*/ 2567088 w 10678681"/>
              <a:gd name="connsiteY120" fmla="*/ 1181781 h 1357700"/>
              <a:gd name="connsiteX121" fmla="*/ 2454501 w 10678681"/>
              <a:gd name="connsiteY121" fmla="*/ 1155455 h 1357700"/>
              <a:gd name="connsiteX122" fmla="*/ 2385161 w 10678681"/>
              <a:gd name="connsiteY122" fmla="*/ 1161312 h 1357700"/>
              <a:gd name="connsiteX123" fmla="*/ 2270528 w 10678681"/>
              <a:gd name="connsiteY123" fmla="*/ 1204338 h 1357700"/>
              <a:gd name="connsiteX124" fmla="*/ 2121820 w 10678681"/>
              <a:gd name="connsiteY124" fmla="*/ 1187078 h 1357700"/>
              <a:gd name="connsiteX125" fmla="*/ 2092716 w 10678681"/>
              <a:gd name="connsiteY125" fmla="*/ 1139224 h 1357700"/>
              <a:gd name="connsiteX126" fmla="*/ 2052449 w 10678681"/>
              <a:gd name="connsiteY126" fmla="*/ 1109687 h 1357700"/>
              <a:gd name="connsiteX127" fmla="*/ 2032607 w 10678681"/>
              <a:gd name="connsiteY127" fmla="*/ 1175477 h 1357700"/>
              <a:gd name="connsiteX128" fmla="*/ 1901837 w 10678681"/>
              <a:gd name="connsiteY128" fmla="*/ 1221762 h 1357700"/>
              <a:gd name="connsiteX129" fmla="*/ 1836762 w 10678681"/>
              <a:gd name="connsiteY129" fmla="*/ 1237387 h 1357700"/>
              <a:gd name="connsiteX130" fmla="*/ 1735877 w 10678681"/>
              <a:gd name="connsiteY130" fmla="*/ 1246527 h 1357700"/>
              <a:gd name="connsiteX131" fmla="*/ 1705069 w 10678681"/>
              <a:gd name="connsiteY131" fmla="*/ 1251989 h 1357700"/>
              <a:gd name="connsiteX132" fmla="*/ 1397689 w 10678681"/>
              <a:gd name="connsiteY132" fmla="*/ 1336144 h 1357700"/>
              <a:gd name="connsiteX133" fmla="*/ 1220734 w 10678681"/>
              <a:gd name="connsiteY133" fmla="*/ 1257811 h 1357700"/>
              <a:gd name="connsiteX134" fmla="*/ 1021737 w 10678681"/>
              <a:gd name="connsiteY134" fmla="*/ 1238739 h 1357700"/>
              <a:gd name="connsiteX135" fmla="*/ 959820 w 10678681"/>
              <a:gd name="connsiteY135" fmla="*/ 1275863 h 1357700"/>
              <a:gd name="connsiteX136" fmla="*/ 929137 w 10678681"/>
              <a:gd name="connsiteY136" fmla="*/ 1273957 h 1357700"/>
              <a:gd name="connsiteX137" fmla="*/ 878849 w 10678681"/>
              <a:gd name="connsiteY137" fmla="*/ 1266740 h 1357700"/>
              <a:gd name="connsiteX138" fmla="*/ 800667 w 10678681"/>
              <a:gd name="connsiteY138" fmla="*/ 1282041 h 1357700"/>
              <a:gd name="connsiteX139" fmla="*/ 644906 w 10678681"/>
              <a:gd name="connsiteY139" fmla="*/ 1273685 h 1357700"/>
              <a:gd name="connsiteX140" fmla="*/ 379869 w 10678681"/>
              <a:gd name="connsiteY140" fmla="*/ 1339165 h 1357700"/>
              <a:gd name="connsiteX141" fmla="*/ 137696 w 10678681"/>
              <a:gd name="connsiteY141" fmla="*/ 1319217 h 1357700"/>
              <a:gd name="connsiteX142" fmla="*/ 54250 w 10678681"/>
              <a:gd name="connsiteY142" fmla="*/ 1315838 h 1357700"/>
              <a:gd name="connsiteX143" fmla="*/ 28042 w 10678681"/>
              <a:gd name="connsiteY143" fmla="*/ 1297822 h 1357700"/>
              <a:gd name="connsiteX144" fmla="*/ 0 w 10678681"/>
              <a:gd name="connsiteY144" fmla="*/ 1294612 h 1357700"/>
              <a:gd name="connsiteX145" fmla="*/ 0 w 10678681"/>
              <a:gd name="connsiteY145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824973 w 10678681"/>
              <a:gd name="connsiteY115" fmla="*/ 1134864 h 1357700"/>
              <a:gd name="connsiteX116" fmla="*/ 2804398 w 10678681"/>
              <a:gd name="connsiteY116" fmla="*/ 1125556 h 1357700"/>
              <a:gd name="connsiteX117" fmla="*/ 2775396 w 10678681"/>
              <a:gd name="connsiteY117" fmla="*/ 1130148 h 1357700"/>
              <a:gd name="connsiteX118" fmla="*/ 2659096 w 10678681"/>
              <a:gd name="connsiteY118" fmla="*/ 1150294 h 1357700"/>
              <a:gd name="connsiteX119" fmla="*/ 2567088 w 10678681"/>
              <a:gd name="connsiteY119" fmla="*/ 1181781 h 1357700"/>
              <a:gd name="connsiteX120" fmla="*/ 2454501 w 10678681"/>
              <a:gd name="connsiteY120" fmla="*/ 1155455 h 1357700"/>
              <a:gd name="connsiteX121" fmla="*/ 2385161 w 10678681"/>
              <a:gd name="connsiteY121" fmla="*/ 1161312 h 1357700"/>
              <a:gd name="connsiteX122" fmla="*/ 2270528 w 10678681"/>
              <a:gd name="connsiteY122" fmla="*/ 1204338 h 1357700"/>
              <a:gd name="connsiteX123" fmla="*/ 2121820 w 10678681"/>
              <a:gd name="connsiteY123" fmla="*/ 1187078 h 1357700"/>
              <a:gd name="connsiteX124" fmla="*/ 2092716 w 10678681"/>
              <a:gd name="connsiteY124" fmla="*/ 1139224 h 1357700"/>
              <a:gd name="connsiteX125" fmla="*/ 2052449 w 10678681"/>
              <a:gd name="connsiteY125" fmla="*/ 1109687 h 1357700"/>
              <a:gd name="connsiteX126" fmla="*/ 2032607 w 10678681"/>
              <a:gd name="connsiteY126" fmla="*/ 1175477 h 1357700"/>
              <a:gd name="connsiteX127" fmla="*/ 1901837 w 10678681"/>
              <a:gd name="connsiteY127" fmla="*/ 1221762 h 1357700"/>
              <a:gd name="connsiteX128" fmla="*/ 1836762 w 10678681"/>
              <a:gd name="connsiteY128" fmla="*/ 1237387 h 1357700"/>
              <a:gd name="connsiteX129" fmla="*/ 1735877 w 10678681"/>
              <a:gd name="connsiteY129" fmla="*/ 1246527 h 1357700"/>
              <a:gd name="connsiteX130" fmla="*/ 1705069 w 10678681"/>
              <a:gd name="connsiteY130" fmla="*/ 1251989 h 1357700"/>
              <a:gd name="connsiteX131" fmla="*/ 1397689 w 10678681"/>
              <a:gd name="connsiteY131" fmla="*/ 1336144 h 1357700"/>
              <a:gd name="connsiteX132" fmla="*/ 1220734 w 10678681"/>
              <a:gd name="connsiteY132" fmla="*/ 1257811 h 1357700"/>
              <a:gd name="connsiteX133" fmla="*/ 1021737 w 10678681"/>
              <a:gd name="connsiteY133" fmla="*/ 1238739 h 1357700"/>
              <a:gd name="connsiteX134" fmla="*/ 959820 w 10678681"/>
              <a:gd name="connsiteY134" fmla="*/ 1275863 h 1357700"/>
              <a:gd name="connsiteX135" fmla="*/ 929137 w 10678681"/>
              <a:gd name="connsiteY135" fmla="*/ 1273957 h 1357700"/>
              <a:gd name="connsiteX136" fmla="*/ 878849 w 10678681"/>
              <a:gd name="connsiteY136" fmla="*/ 1266740 h 1357700"/>
              <a:gd name="connsiteX137" fmla="*/ 800667 w 10678681"/>
              <a:gd name="connsiteY137" fmla="*/ 1282041 h 1357700"/>
              <a:gd name="connsiteX138" fmla="*/ 644906 w 10678681"/>
              <a:gd name="connsiteY138" fmla="*/ 1273685 h 1357700"/>
              <a:gd name="connsiteX139" fmla="*/ 379869 w 10678681"/>
              <a:gd name="connsiteY139" fmla="*/ 1339165 h 1357700"/>
              <a:gd name="connsiteX140" fmla="*/ 137696 w 10678681"/>
              <a:gd name="connsiteY140" fmla="*/ 1319217 h 1357700"/>
              <a:gd name="connsiteX141" fmla="*/ 54250 w 10678681"/>
              <a:gd name="connsiteY141" fmla="*/ 1315838 h 1357700"/>
              <a:gd name="connsiteX142" fmla="*/ 28042 w 10678681"/>
              <a:gd name="connsiteY142" fmla="*/ 1297822 h 1357700"/>
              <a:gd name="connsiteX143" fmla="*/ 0 w 10678681"/>
              <a:gd name="connsiteY143" fmla="*/ 1294612 h 1357700"/>
              <a:gd name="connsiteX144" fmla="*/ 0 w 10678681"/>
              <a:gd name="connsiteY144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824973 w 10678681"/>
              <a:gd name="connsiteY115" fmla="*/ 1134864 h 1357700"/>
              <a:gd name="connsiteX116" fmla="*/ 2804398 w 10678681"/>
              <a:gd name="connsiteY116" fmla="*/ 1125556 h 1357700"/>
              <a:gd name="connsiteX117" fmla="*/ 2775396 w 10678681"/>
              <a:gd name="connsiteY117" fmla="*/ 1130148 h 1357700"/>
              <a:gd name="connsiteX118" fmla="*/ 2659096 w 10678681"/>
              <a:gd name="connsiteY118" fmla="*/ 1150294 h 1357700"/>
              <a:gd name="connsiteX119" fmla="*/ 2567088 w 10678681"/>
              <a:gd name="connsiteY119" fmla="*/ 1181781 h 1357700"/>
              <a:gd name="connsiteX120" fmla="*/ 2454501 w 10678681"/>
              <a:gd name="connsiteY120" fmla="*/ 1155455 h 1357700"/>
              <a:gd name="connsiteX121" fmla="*/ 2385161 w 10678681"/>
              <a:gd name="connsiteY121" fmla="*/ 1161312 h 1357700"/>
              <a:gd name="connsiteX122" fmla="*/ 2121820 w 10678681"/>
              <a:gd name="connsiteY122" fmla="*/ 1187078 h 1357700"/>
              <a:gd name="connsiteX123" fmla="*/ 2092716 w 10678681"/>
              <a:gd name="connsiteY123" fmla="*/ 1139224 h 1357700"/>
              <a:gd name="connsiteX124" fmla="*/ 2052449 w 10678681"/>
              <a:gd name="connsiteY124" fmla="*/ 1109687 h 1357700"/>
              <a:gd name="connsiteX125" fmla="*/ 2032607 w 10678681"/>
              <a:gd name="connsiteY125" fmla="*/ 1175477 h 1357700"/>
              <a:gd name="connsiteX126" fmla="*/ 1901837 w 10678681"/>
              <a:gd name="connsiteY126" fmla="*/ 1221762 h 1357700"/>
              <a:gd name="connsiteX127" fmla="*/ 1836762 w 10678681"/>
              <a:gd name="connsiteY127" fmla="*/ 1237387 h 1357700"/>
              <a:gd name="connsiteX128" fmla="*/ 1735877 w 10678681"/>
              <a:gd name="connsiteY128" fmla="*/ 1246527 h 1357700"/>
              <a:gd name="connsiteX129" fmla="*/ 1705069 w 10678681"/>
              <a:gd name="connsiteY129" fmla="*/ 1251989 h 1357700"/>
              <a:gd name="connsiteX130" fmla="*/ 1397689 w 10678681"/>
              <a:gd name="connsiteY130" fmla="*/ 1336144 h 1357700"/>
              <a:gd name="connsiteX131" fmla="*/ 1220734 w 10678681"/>
              <a:gd name="connsiteY131" fmla="*/ 1257811 h 1357700"/>
              <a:gd name="connsiteX132" fmla="*/ 1021737 w 10678681"/>
              <a:gd name="connsiteY132" fmla="*/ 1238739 h 1357700"/>
              <a:gd name="connsiteX133" fmla="*/ 959820 w 10678681"/>
              <a:gd name="connsiteY133" fmla="*/ 1275863 h 1357700"/>
              <a:gd name="connsiteX134" fmla="*/ 929137 w 10678681"/>
              <a:gd name="connsiteY134" fmla="*/ 1273957 h 1357700"/>
              <a:gd name="connsiteX135" fmla="*/ 878849 w 10678681"/>
              <a:gd name="connsiteY135" fmla="*/ 1266740 h 1357700"/>
              <a:gd name="connsiteX136" fmla="*/ 800667 w 10678681"/>
              <a:gd name="connsiteY136" fmla="*/ 1282041 h 1357700"/>
              <a:gd name="connsiteX137" fmla="*/ 644906 w 10678681"/>
              <a:gd name="connsiteY137" fmla="*/ 1273685 h 1357700"/>
              <a:gd name="connsiteX138" fmla="*/ 379869 w 10678681"/>
              <a:gd name="connsiteY138" fmla="*/ 1339165 h 1357700"/>
              <a:gd name="connsiteX139" fmla="*/ 137696 w 10678681"/>
              <a:gd name="connsiteY139" fmla="*/ 1319217 h 1357700"/>
              <a:gd name="connsiteX140" fmla="*/ 54250 w 10678681"/>
              <a:gd name="connsiteY140" fmla="*/ 1315838 h 1357700"/>
              <a:gd name="connsiteX141" fmla="*/ 28042 w 10678681"/>
              <a:gd name="connsiteY141" fmla="*/ 1297822 h 1357700"/>
              <a:gd name="connsiteX142" fmla="*/ 0 w 10678681"/>
              <a:gd name="connsiteY142" fmla="*/ 1294612 h 1357700"/>
              <a:gd name="connsiteX143" fmla="*/ 0 w 10678681"/>
              <a:gd name="connsiteY143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824973 w 10678681"/>
              <a:gd name="connsiteY115" fmla="*/ 1134864 h 1357700"/>
              <a:gd name="connsiteX116" fmla="*/ 2804398 w 10678681"/>
              <a:gd name="connsiteY116" fmla="*/ 1125556 h 1357700"/>
              <a:gd name="connsiteX117" fmla="*/ 2775396 w 10678681"/>
              <a:gd name="connsiteY117" fmla="*/ 1130148 h 1357700"/>
              <a:gd name="connsiteX118" fmla="*/ 2659096 w 10678681"/>
              <a:gd name="connsiteY118" fmla="*/ 1150294 h 1357700"/>
              <a:gd name="connsiteX119" fmla="*/ 2567088 w 10678681"/>
              <a:gd name="connsiteY119" fmla="*/ 1181781 h 1357700"/>
              <a:gd name="connsiteX120" fmla="*/ 2454501 w 10678681"/>
              <a:gd name="connsiteY120" fmla="*/ 1155455 h 1357700"/>
              <a:gd name="connsiteX121" fmla="*/ 2385161 w 10678681"/>
              <a:gd name="connsiteY121" fmla="*/ 1161312 h 1357700"/>
              <a:gd name="connsiteX122" fmla="*/ 2273361 w 10678681"/>
              <a:gd name="connsiteY122" fmla="*/ 1134090 h 1357700"/>
              <a:gd name="connsiteX123" fmla="*/ 2092716 w 10678681"/>
              <a:gd name="connsiteY123" fmla="*/ 1139224 h 1357700"/>
              <a:gd name="connsiteX124" fmla="*/ 2052449 w 10678681"/>
              <a:gd name="connsiteY124" fmla="*/ 1109687 h 1357700"/>
              <a:gd name="connsiteX125" fmla="*/ 2032607 w 10678681"/>
              <a:gd name="connsiteY125" fmla="*/ 1175477 h 1357700"/>
              <a:gd name="connsiteX126" fmla="*/ 1901837 w 10678681"/>
              <a:gd name="connsiteY126" fmla="*/ 1221762 h 1357700"/>
              <a:gd name="connsiteX127" fmla="*/ 1836762 w 10678681"/>
              <a:gd name="connsiteY127" fmla="*/ 1237387 h 1357700"/>
              <a:gd name="connsiteX128" fmla="*/ 1735877 w 10678681"/>
              <a:gd name="connsiteY128" fmla="*/ 1246527 h 1357700"/>
              <a:gd name="connsiteX129" fmla="*/ 1705069 w 10678681"/>
              <a:gd name="connsiteY129" fmla="*/ 1251989 h 1357700"/>
              <a:gd name="connsiteX130" fmla="*/ 1397689 w 10678681"/>
              <a:gd name="connsiteY130" fmla="*/ 1336144 h 1357700"/>
              <a:gd name="connsiteX131" fmla="*/ 1220734 w 10678681"/>
              <a:gd name="connsiteY131" fmla="*/ 1257811 h 1357700"/>
              <a:gd name="connsiteX132" fmla="*/ 1021737 w 10678681"/>
              <a:gd name="connsiteY132" fmla="*/ 1238739 h 1357700"/>
              <a:gd name="connsiteX133" fmla="*/ 959820 w 10678681"/>
              <a:gd name="connsiteY133" fmla="*/ 1275863 h 1357700"/>
              <a:gd name="connsiteX134" fmla="*/ 929137 w 10678681"/>
              <a:gd name="connsiteY134" fmla="*/ 1273957 h 1357700"/>
              <a:gd name="connsiteX135" fmla="*/ 878849 w 10678681"/>
              <a:gd name="connsiteY135" fmla="*/ 1266740 h 1357700"/>
              <a:gd name="connsiteX136" fmla="*/ 800667 w 10678681"/>
              <a:gd name="connsiteY136" fmla="*/ 1282041 h 1357700"/>
              <a:gd name="connsiteX137" fmla="*/ 644906 w 10678681"/>
              <a:gd name="connsiteY137" fmla="*/ 1273685 h 1357700"/>
              <a:gd name="connsiteX138" fmla="*/ 379869 w 10678681"/>
              <a:gd name="connsiteY138" fmla="*/ 1339165 h 1357700"/>
              <a:gd name="connsiteX139" fmla="*/ 137696 w 10678681"/>
              <a:gd name="connsiteY139" fmla="*/ 1319217 h 1357700"/>
              <a:gd name="connsiteX140" fmla="*/ 54250 w 10678681"/>
              <a:gd name="connsiteY140" fmla="*/ 1315838 h 1357700"/>
              <a:gd name="connsiteX141" fmla="*/ 28042 w 10678681"/>
              <a:gd name="connsiteY141" fmla="*/ 1297822 h 1357700"/>
              <a:gd name="connsiteX142" fmla="*/ 0 w 10678681"/>
              <a:gd name="connsiteY142" fmla="*/ 1294612 h 1357700"/>
              <a:gd name="connsiteX143" fmla="*/ 0 w 10678681"/>
              <a:gd name="connsiteY143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824973 w 10678681"/>
              <a:gd name="connsiteY115" fmla="*/ 1134864 h 1357700"/>
              <a:gd name="connsiteX116" fmla="*/ 2804398 w 10678681"/>
              <a:gd name="connsiteY116" fmla="*/ 1125556 h 1357700"/>
              <a:gd name="connsiteX117" fmla="*/ 2775396 w 10678681"/>
              <a:gd name="connsiteY117" fmla="*/ 1130148 h 1357700"/>
              <a:gd name="connsiteX118" fmla="*/ 2659096 w 10678681"/>
              <a:gd name="connsiteY118" fmla="*/ 1150294 h 1357700"/>
              <a:gd name="connsiteX119" fmla="*/ 2567088 w 10678681"/>
              <a:gd name="connsiteY119" fmla="*/ 1181781 h 1357700"/>
              <a:gd name="connsiteX120" fmla="*/ 2454501 w 10678681"/>
              <a:gd name="connsiteY120" fmla="*/ 1155455 h 1357700"/>
              <a:gd name="connsiteX121" fmla="*/ 2385161 w 10678681"/>
              <a:gd name="connsiteY121" fmla="*/ 1161312 h 1357700"/>
              <a:gd name="connsiteX122" fmla="*/ 2273361 w 10678681"/>
              <a:gd name="connsiteY122" fmla="*/ 1134090 h 1357700"/>
              <a:gd name="connsiteX123" fmla="*/ 2132003 w 10678681"/>
              <a:gd name="connsiteY123" fmla="*/ 1139225 h 1357700"/>
              <a:gd name="connsiteX124" fmla="*/ 2052449 w 10678681"/>
              <a:gd name="connsiteY124" fmla="*/ 1109687 h 1357700"/>
              <a:gd name="connsiteX125" fmla="*/ 2032607 w 10678681"/>
              <a:gd name="connsiteY125" fmla="*/ 1175477 h 1357700"/>
              <a:gd name="connsiteX126" fmla="*/ 1901837 w 10678681"/>
              <a:gd name="connsiteY126" fmla="*/ 1221762 h 1357700"/>
              <a:gd name="connsiteX127" fmla="*/ 1836762 w 10678681"/>
              <a:gd name="connsiteY127" fmla="*/ 1237387 h 1357700"/>
              <a:gd name="connsiteX128" fmla="*/ 1735877 w 10678681"/>
              <a:gd name="connsiteY128" fmla="*/ 1246527 h 1357700"/>
              <a:gd name="connsiteX129" fmla="*/ 1705069 w 10678681"/>
              <a:gd name="connsiteY129" fmla="*/ 1251989 h 1357700"/>
              <a:gd name="connsiteX130" fmla="*/ 1397689 w 10678681"/>
              <a:gd name="connsiteY130" fmla="*/ 1336144 h 1357700"/>
              <a:gd name="connsiteX131" fmla="*/ 1220734 w 10678681"/>
              <a:gd name="connsiteY131" fmla="*/ 1257811 h 1357700"/>
              <a:gd name="connsiteX132" fmla="*/ 1021737 w 10678681"/>
              <a:gd name="connsiteY132" fmla="*/ 1238739 h 1357700"/>
              <a:gd name="connsiteX133" fmla="*/ 959820 w 10678681"/>
              <a:gd name="connsiteY133" fmla="*/ 1275863 h 1357700"/>
              <a:gd name="connsiteX134" fmla="*/ 929137 w 10678681"/>
              <a:gd name="connsiteY134" fmla="*/ 1273957 h 1357700"/>
              <a:gd name="connsiteX135" fmla="*/ 878849 w 10678681"/>
              <a:gd name="connsiteY135" fmla="*/ 1266740 h 1357700"/>
              <a:gd name="connsiteX136" fmla="*/ 800667 w 10678681"/>
              <a:gd name="connsiteY136" fmla="*/ 1282041 h 1357700"/>
              <a:gd name="connsiteX137" fmla="*/ 644906 w 10678681"/>
              <a:gd name="connsiteY137" fmla="*/ 1273685 h 1357700"/>
              <a:gd name="connsiteX138" fmla="*/ 379869 w 10678681"/>
              <a:gd name="connsiteY138" fmla="*/ 1339165 h 1357700"/>
              <a:gd name="connsiteX139" fmla="*/ 137696 w 10678681"/>
              <a:gd name="connsiteY139" fmla="*/ 1319217 h 1357700"/>
              <a:gd name="connsiteX140" fmla="*/ 54250 w 10678681"/>
              <a:gd name="connsiteY140" fmla="*/ 1315838 h 1357700"/>
              <a:gd name="connsiteX141" fmla="*/ 28042 w 10678681"/>
              <a:gd name="connsiteY141" fmla="*/ 1297822 h 1357700"/>
              <a:gd name="connsiteX142" fmla="*/ 0 w 10678681"/>
              <a:gd name="connsiteY142" fmla="*/ 1294612 h 1357700"/>
              <a:gd name="connsiteX143" fmla="*/ 0 w 10678681"/>
              <a:gd name="connsiteY143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824973 w 10678681"/>
              <a:gd name="connsiteY115" fmla="*/ 1134864 h 1357700"/>
              <a:gd name="connsiteX116" fmla="*/ 2804398 w 10678681"/>
              <a:gd name="connsiteY116" fmla="*/ 1125556 h 1357700"/>
              <a:gd name="connsiteX117" fmla="*/ 2775396 w 10678681"/>
              <a:gd name="connsiteY117" fmla="*/ 1130148 h 1357700"/>
              <a:gd name="connsiteX118" fmla="*/ 2659096 w 10678681"/>
              <a:gd name="connsiteY118" fmla="*/ 1150294 h 1357700"/>
              <a:gd name="connsiteX119" fmla="*/ 2567088 w 10678681"/>
              <a:gd name="connsiteY119" fmla="*/ 1181781 h 1357700"/>
              <a:gd name="connsiteX120" fmla="*/ 2454501 w 10678681"/>
              <a:gd name="connsiteY120" fmla="*/ 1155455 h 1357700"/>
              <a:gd name="connsiteX121" fmla="*/ 2385161 w 10678681"/>
              <a:gd name="connsiteY121" fmla="*/ 1161312 h 1357700"/>
              <a:gd name="connsiteX122" fmla="*/ 2273361 w 10678681"/>
              <a:gd name="connsiteY122" fmla="*/ 1134090 h 1357700"/>
              <a:gd name="connsiteX123" fmla="*/ 2132003 w 10678681"/>
              <a:gd name="connsiteY123" fmla="*/ 1139225 h 1357700"/>
              <a:gd name="connsiteX124" fmla="*/ 2052449 w 10678681"/>
              <a:gd name="connsiteY124" fmla="*/ 1109687 h 1357700"/>
              <a:gd name="connsiteX125" fmla="*/ 2010157 w 10678681"/>
              <a:gd name="connsiteY125" fmla="*/ 1152767 h 1357700"/>
              <a:gd name="connsiteX126" fmla="*/ 1901837 w 10678681"/>
              <a:gd name="connsiteY126" fmla="*/ 1221762 h 1357700"/>
              <a:gd name="connsiteX127" fmla="*/ 1836762 w 10678681"/>
              <a:gd name="connsiteY127" fmla="*/ 1237387 h 1357700"/>
              <a:gd name="connsiteX128" fmla="*/ 1735877 w 10678681"/>
              <a:gd name="connsiteY128" fmla="*/ 1246527 h 1357700"/>
              <a:gd name="connsiteX129" fmla="*/ 1705069 w 10678681"/>
              <a:gd name="connsiteY129" fmla="*/ 1251989 h 1357700"/>
              <a:gd name="connsiteX130" fmla="*/ 1397689 w 10678681"/>
              <a:gd name="connsiteY130" fmla="*/ 1336144 h 1357700"/>
              <a:gd name="connsiteX131" fmla="*/ 1220734 w 10678681"/>
              <a:gd name="connsiteY131" fmla="*/ 1257811 h 1357700"/>
              <a:gd name="connsiteX132" fmla="*/ 1021737 w 10678681"/>
              <a:gd name="connsiteY132" fmla="*/ 1238739 h 1357700"/>
              <a:gd name="connsiteX133" fmla="*/ 959820 w 10678681"/>
              <a:gd name="connsiteY133" fmla="*/ 1275863 h 1357700"/>
              <a:gd name="connsiteX134" fmla="*/ 929137 w 10678681"/>
              <a:gd name="connsiteY134" fmla="*/ 1273957 h 1357700"/>
              <a:gd name="connsiteX135" fmla="*/ 878849 w 10678681"/>
              <a:gd name="connsiteY135" fmla="*/ 1266740 h 1357700"/>
              <a:gd name="connsiteX136" fmla="*/ 800667 w 10678681"/>
              <a:gd name="connsiteY136" fmla="*/ 1282041 h 1357700"/>
              <a:gd name="connsiteX137" fmla="*/ 644906 w 10678681"/>
              <a:gd name="connsiteY137" fmla="*/ 1273685 h 1357700"/>
              <a:gd name="connsiteX138" fmla="*/ 379869 w 10678681"/>
              <a:gd name="connsiteY138" fmla="*/ 1339165 h 1357700"/>
              <a:gd name="connsiteX139" fmla="*/ 137696 w 10678681"/>
              <a:gd name="connsiteY139" fmla="*/ 1319217 h 1357700"/>
              <a:gd name="connsiteX140" fmla="*/ 54250 w 10678681"/>
              <a:gd name="connsiteY140" fmla="*/ 1315838 h 1357700"/>
              <a:gd name="connsiteX141" fmla="*/ 28042 w 10678681"/>
              <a:gd name="connsiteY141" fmla="*/ 1297822 h 1357700"/>
              <a:gd name="connsiteX142" fmla="*/ 0 w 10678681"/>
              <a:gd name="connsiteY142" fmla="*/ 1294612 h 1357700"/>
              <a:gd name="connsiteX143" fmla="*/ 0 w 10678681"/>
              <a:gd name="connsiteY143" fmla="*/ 0 h 1357700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52449 w 10678681"/>
              <a:gd name="connsiteY124" fmla="*/ 1109687 h 1353297"/>
              <a:gd name="connsiteX125" fmla="*/ 2010157 w 10678681"/>
              <a:gd name="connsiteY125" fmla="*/ 1152767 h 1353297"/>
              <a:gd name="connsiteX126" fmla="*/ 1901837 w 10678681"/>
              <a:gd name="connsiteY126" fmla="*/ 1221762 h 1353297"/>
              <a:gd name="connsiteX127" fmla="*/ 1836762 w 10678681"/>
              <a:gd name="connsiteY127" fmla="*/ 1237387 h 1353297"/>
              <a:gd name="connsiteX128" fmla="*/ 1735877 w 10678681"/>
              <a:gd name="connsiteY128" fmla="*/ 1246527 h 1353297"/>
              <a:gd name="connsiteX129" fmla="*/ 1705069 w 10678681"/>
              <a:gd name="connsiteY129" fmla="*/ 1251989 h 1353297"/>
              <a:gd name="connsiteX130" fmla="*/ 1408915 w 10678681"/>
              <a:gd name="connsiteY130" fmla="*/ 1268017 h 1353297"/>
              <a:gd name="connsiteX131" fmla="*/ 1220734 w 10678681"/>
              <a:gd name="connsiteY131" fmla="*/ 1257811 h 1353297"/>
              <a:gd name="connsiteX132" fmla="*/ 1021737 w 10678681"/>
              <a:gd name="connsiteY132" fmla="*/ 1238739 h 1353297"/>
              <a:gd name="connsiteX133" fmla="*/ 959820 w 10678681"/>
              <a:gd name="connsiteY133" fmla="*/ 1275863 h 1353297"/>
              <a:gd name="connsiteX134" fmla="*/ 929137 w 10678681"/>
              <a:gd name="connsiteY134" fmla="*/ 1273957 h 1353297"/>
              <a:gd name="connsiteX135" fmla="*/ 878849 w 10678681"/>
              <a:gd name="connsiteY135" fmla="*/ 1266740 h 1353297"/>
              <a:gd name="connsiteX136" fmla="*/ 800667 w 10678681"/>
              <a:gd name="connsiteY136" fmla="*/ 1282041 h 1353297"/>
              <a:gd name="connsiteX137" fmla="*/ 644906 w 10678681"/>
              <a:gd name="connsiteY137" fmla="*/ 1273685 h 1353297"/>
              <a:gd name="connsiteX138" fmla="*/ 379869 w 10678681"/>
              <a:gd name="connsiteY138" fmla="*/ 1339165 h 1353297"/>
              <a:gd name="connsiteX139" fmla="*/ 137696 w 10678681"/>
              <a:gd name="connsiteY139" fmla="*/ 1319217 h 1353297"/>
              <a:gd name="connsiteX140" fmla="*/ 54250 w 10678681"/>
              <a:gd name="connsiteY140" fmla="*/ 1315838 h 1353297"/>
              <a:gd name="connsiteX141" fmla="*/ 28042 w 10678681"/>
              <a:gd name="connsiteY141" fmla="*/ 1297822 h 1353297"/>
              <a:gd name="connsiteX142" fmla="*/ 0 w 10678681"/>
              <a:gd name="connsiteY142" fmla="*/ 1294612 h 1353297"/>
              <a:gd name="connsiteX143" fmla="*/ 0 w 10678681"/>
              <a:gd name="connsiteY143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52449 w 10678681"/>
              <a:gd name="connsiteY124" fmla="*/ 1109687 h 1353297"/>
              <a:gd name="connsiteX125" fmla="*/ 2010157 w 10678681"/>
              <a:gd name="connsiteY125" fmla="*/ 1152767 h 1353297"/>
              <a:gd name="connsiteX126" fmla="*/ 1901837 w 10678681"/>
              <a:gd name="connsiteY126" fmla="*/ 1221762 h 1353297"/>
              <a:gd name="connsiteX127" fmla="*/ 1836762 w 10678681"/>
              <a:gd name="connsiteY127" fmla="*/ 1237387 h 1353297"/>
              <a:gd name="connsiteX128" fmla="*/ 1735877 w 10678681"/>
              <a:gd name="connsiteY128" fmla="*/ 1246527 h 1353297"/>
              <a:gd name="connsiteX129" fmla="*/ 1705069 w 10678681"/>
              <a:gd name="connsiteY129" fmla="*/ 1251989 h 1353297"/>
              <a:gd name="connsiteX130" fmla="*/ 1408915 w 10678681"/>
              <a:gd name="connsiteY130" fmla="*/ 1268017 h 1353297"/>
              <a:gd name="connsiteX131" fmla="*/ 1220734 w 10678681"/>
              <a:gd name="connsiteY131" fmla="*/ 1257811 h 1353297"/>
              <a:gd name="connsiteX132" fmla="*/ 1021737 w 10678681"/>
              <a:gd name="connsiteY132" fmla="*/ 1238739 h 1353297"/>
              <a:gd name="connsiteX133" fmla="*/ 959820 w 10678681"/>
              <a:gd name="connsiteY133" fmla="*/ 1275863 h 1353297"/>
              <a:gd name="connsiteX134" fmla="*/ 929137 w 10678681"/>
              <a:gd name="connsiteY134" fmla="*/ 1273957 h 1353297"/>
              <a:gd name="connsiteX135" fmla="*/ 878849 w 10678681"/>
              <a:gd name="connsiteY135" fmla="*/ 1266740 h 1353297"/>
              <a:gd name="connsiteX136" fmla="*/ 800667 w 10678681"/>
              <a:gd name="connsiteY136" fmla="*/ 1282041 h 1353297"/>
              <a:gd name="connsiteX137" fmla="*/ 644906 w 10678681"/>
              <a:gd name="connsiteY137" fmla="*/ 1273685 h 1353297"/>
              <a:gd name="connsiteX138" fmla="*/ 379869 w 10678681"/>
              <a:gd name="connsiteY138" fmla="*/ 1339165 h 1353297"/>
              <a:gd name="connsiteX139" fmla="*/ 137696 w 10678681"/>
              <a:gd name="connsiteY139" fmla="*/ 1319217 h 1353297"/>
              <a:gd name="connsiteX140" fmla="*/ 54250 w 10678681"/>
              <a:gd name="connsiteY140" fmla="*/ 1315838 h 1353297"/>
              <a:gd name="connsiteX141" fmla="*/ 28042 w 10678681"/>
              <a:gd name="connsiteY141" fmla="*/ 1297822 h 1353297"/>
              <a:gd name="connsiteX142" fmla="*/ 0 w 10678681"/>
              <a:gd name="connsiteY142" fmla="*/ 1294612 h 1353297"/>
              <a:gd name="connsiteX143" fmla="*/ 0 w 10678681"/>
              <a:gd name="connsiteY143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52449 w 10678681"/>
              <a:gd name="connsiteY124" fmla="*/ 1109687 h 1353297"/>
              <a:gd name="connsiteX125" fmla="*/ 2010157 w 10678681"/>
              <a:gd name="connsiteY125" fmla="*/ 1152767 h 1353297"/>
              <a:gd name="connsiteX126" fmla="*/ 1901837 w 10678681"/>
              <a:gd name="connsiteY126" fmla="*/ 1221762 h 1353297"/>
              <a:gd name="connsiteX127" fmla="*/ 1836762 w 10678681"/>
              <a:gd name="connsiteY127" fmla="*/ 1237387 h 1353297"/>
              <a:gd name="connsiteX128" fmla="*/ 1735877 w 10678681"/>
              <a:gd name="connsiteY128" fmla="*/ 1246527 h 1353297"/>
              <a:gd name="connsiteX129" fmla="*/ 1705069 w 10678681"/>
              <a:gd name="connsiteY129" fmla="*/ 1251989 h 1353297"/>
              <a:gd name="connsiteX130" fmla="*/ 1307888 w 10678681"/>
              <a:gd name="connsiteY130" fmla="*/ 1283156 h 1353297"/>
              <a:gd name="connsiteX131" fmla="*/ 1220734 w 10678681"/>
              <a:gd name="connsiteY131" fmla="*/ 1257811 h 1353297"/>
              <a:gd name="connsiteX132" fmla="*/ 1021737 w 10678681"/>
              <a:gd name="connsiteY132" fmla="*/ 1238739 h 1353297"/>
              <a:gd name="connsiteX133" fmla="*/ 959820 w 10678681"/>
              <a:gd name="connsiteY133" fmla="*/ 1275863 h 1353297"/>
              <a:gd name="connsiteX134" fmla="*/ 929137 w 10678681"/>
              <a:gd name="connsiteY134" fmla="*/ 1273957 h 1353297"/>
              <a:gd name="connsiteX135" fmla="*/ 878849 w 10678681"/>
              <a:gd name="connsiteY135" fmla="*/ 1266740 h 1353297"/>
              <a:gd name="connsiteX136" fmla="*/ 800667 w 10678681"/>
              <a:gd name="connsiteY136" fmla="*/ 1282041 h 1353297"/>
              <a:gd name="connsiteX137" fmla="*/ 644906 w 10678681"/>
              <a:gd name="connsiteY137" fmla="*/ 1273685 h 1353297"/>
              <a:gd name="connsiteX138" fmla="*/ 379869 w 10678681"/>
              <a:gd name="connsiteY138" fmla="*/ 1339165 h 1353297"/>
              <a:gd name="connsiteX139" fmla="*/ 137696 w 10678681"/>
              <a:gd name="connsiteY139" fmla="*/ 1319217 h 1353297"/>
              <a:gd name="connsiteX140" fmla="*/ 54250 w 10678681"/>
              <a:gd name="connsiteY140" fmla="*/ 1315838 h 1353297"/>
              <a:gd name="connsiteX141" fmla="*/ 28042 w 10678681"/>
              <a:gd name="connsiteY141" fmla="*/ 1297822 h 1353297"/>
              <a:gd name="connsiteX142" fmla="*/ 0 w 10678681"/>
              <a:gd name="connsiteY142" fmla="*/ 1294612 h 1353297"/>
              <a:gd name="connsiteX143" fmla="*/ 0 w 10678681"/>
              <a:gd name="connsiteY143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901837 w 10678681"/>
              <a:gd name="connsiteY126" fmla="*/ 1221762 h 1353297"/>
              <a:gd name="connsiteX127" fmla="*/ 1836762 w 10678681"/>
              <a:gd name="connsiteY127" fmla="*/ 1237387 h 1353297"/>
              <a:gd name="connsiteX128" fmla="*/ 1735877 w 10678681"/>
              <a:gd name="connsiteY128" fmla="*/ 1246527 h 1353297"/>
              <a:gd name="connsiteX129" fmla="*/ 1705069 w 10678681"/>
              <a:gd name="connsiteY129" fmla="*/ 1251989 h 1353297"/>
              <a:gd name="connsiteX130" fmla="*/ 1307888 w 10678681"/>
              <a:gd name="connsiteY130" fmla="*/ 1283156 h 1353297"/>
              <a:gd name="connsiteX131" fmla="*/ 1220734 w 10678681"/>
              <a:gd name="connsiteY131" fmla="*/ 1257811 h 1353297"/>
              <a:gd name="connsiteX132" fmla="*/ 1021737 w 10678681"/>
              <a:gd name="connsiteY132" fmla="*/ 1238739 h 1353297"/>
              <a:gd name="connsiteX133" fmla="*/ 959820 w 10678681"/>
              <a:gd name="connsiteY133" fmla="*/ 1275863 h 1353297"/>
              <a:gd name="connsiteX134" fmla="*/ 929137 w 10678681"/>
              <a:gd name="connsiteY134" fmla="*/ 1273957 h 1353297"/>
              <a:gd name="connsiteX135" fmla="*/ 878849 w 10678681"/>
              <a:gd name="connsiteY135" fmla="*/ 1266740 h 1353297"/>
              <a:gd name="connsiteX136" fmla="*/ 800667 w 10678681"/>
              <a:gd name="connsiteY136" fmla="*/ 1282041 h 1353297"/>
              <a:gd name="connsiteX137" fmla="*/ 644906 w 10678681"/>
              <a:gd name="connsiteY137" fmla="*/ 1273685 h 1353297"/>
              <a:gd name="connsiteX138" fmla="*/ 379869 w 10678681"/>
              <a:gd name="connsiteY138" fmla="*/ 1339165 h 1353297"/>
              <a:gd name="connsiteX139" fmla="*/ 137696 w 10678681"/>
              <a:gd name="connsiteY139" fmla="*/ 1319217 h 1353297"/>
              <a:gd name="connsiteX140" fmla="*/ 54250 w 10678681"/>
              <a:gd name="connsiteY140" fmla="*/ 1315838 h 1353297"/>
              <a:gd name="connsiteX141" fmla="*/ 28042 w 10678681"/>
              <a:gd name="connsiteY141" fmla="*/ 1297822 h 1353297"/>
              <a:gd name="connsiteX142" fmla="*/ 0 w 10678681"/>
              <a:gd name="connsiteY142" fmla="*/ 1294612 h 1353297"/>
              <a:gd name="connsiteX143" fmla="*/ 0 w 10678681"/>
              <a:gd name="connsiteY143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901837 w 10678681"/>
              <a:gd name="connsiteY126" fmla="*/ 1221762 h 1353297"/>
              <a:gd name="connsiteX127" fmla="*/ 1836762 w 10678681"/>
              <a:gd name="connsiteY127" fmla="*/ 1237387 h 1353297"/>
              <a:gd name="connsiteX128" fmla="*/ 1735877 w 10678681"/>
              <a:gd name="connsiteY128" fmla="*/ 1246527 h 1353297"/>
              <a:gd name="connsiteX129" fmla="*/ 1705069 w 10678681"/>
              <a:gd name="connsiteY129" fmla="*/ 1251989 h 1353297"/>
              <a:gd name="connsiteX130" fmla="*/ 1307888 w 10678681"/>
              <a:gd name="connsiteY130" fmla="*/ 1283156 h 1353297"/>
              <a:gd name="connsiteX131" fmla="*/ 1220734 w 10678681"/>
              <a:gd name="connsiteY131" fmla="*/ 1257811 h 1353297"/>
              <a:gd name="connsiteX132" fmla="*/ 1021737 w 10678681"/>
              <a:gd name="connsiteY132" fmla="*/ 1238739 h 1353297"/>
              <a:gd name="connsiteX133" fmla="*/ 959820 w 10678681"/>
              <a:gd name="connsiteY133" fmla="*/ 1275863 h 1353297"/>
              <a:gd name="connsiteX134" fmla="*/ 929137 w 10678681"/>
              <a:gd name="connsiteY134" fmla="*/ 1273957 h 1353297"/>
              <a:gd name="connsiteX135" fmla="*/ 878849 w 10678681"/>
              <a:gd name="connsiteY135" fmla="*/ 1266740 h 1353297"/>
              <a:gd name="connsiteX136" fmla="*/ 800667 w 10678681"/>
              <a:gd name="connsiteY136" fmla="*/ 1282041 h 1353297"/>
              <a:gd name="connsiteX137" fmla="*/ 644906 w 10678681"/>
              <a:gd name="connsiteY137" fmla="*/ 1273685 h 1353297"/>
              <a:gd name="connsiteX138" fmla="*/ 379869 w 10678681"/>
              <a:gd name="connsiteY138" fmla="*/ 1339165 h 1353297"/>
              <a:gd name="connsiteX139" fmla="*/ 137696 w 10678681"/>
              <a:gd name="connsiteY139" fmla="*/ 1319217 h 1353297"/>
              <a:gd name="connsiteX140" fmla="*/ 54250 w 10678681"/>
              <a:gd name="connsiteY140" fmla="*/ 1315838 h 1353297"/>
              <a:gd name="connsiteX141" fmla="*/ 28042 w 10678681"/>
              <a:gd name="connsiteY141" fmla="*/ 1297822 h 1353297"/>
              <a:gd name="connsiteX142" fmla="*/ 0 w 10678681"/>
              <a:gd name="connsiteY142" fmla="*/ 1294612 h 1353297"/>
              <a:gd name="connsiteX143" fmla="*/ 0 w 10678681"/>
              <a:gd name="connsiteY143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836762 w 10678681"/>
              <a:gd name="connsiteY126" fmla="*/ 1237387 h 1353297"/>
              <a:gd name="connsiteX127" fmla="*/ 1735877 w 10678681"/>
              <a:gd name="connsiteY127" fmla="*/ 1246527 h 1353297"/>
              <a:gd name="connsiteX128" fmla="*/ 1705069 w 10678681"/>
              <a:gd name="connsiteY128" fmla="*/ 1251989 h 1353297"/>
              <a:gd name="connsiteX129" fmla="*/ 1307888 w 10678681"/>
              <a:gd name="connsiteY129" fmla="*/ 1283156 h 1353297"/>
              <a:gd name="connsiteX130" fmla="*/ 1220734 w 10678681"/>
              <a:gd name="connsiteY130" fmla="*/ 1257811 h 1353297"/>
              <a:gd name="connsiteX131" fmla="*/ 1021737 w 10678681"/>
              <a:gd name="connsiteY131" fmla="*/ 1238739 h 1353297"/>
              <a:gd name="connsiteX132" fmla="*/ 959820 w 10678681"/>
              <a:gd name="connsiteY132" fmla="*/ 1275863 h 1353297"/>
              <a:gd name="connsiteX133" fmla="*/ 929137 w 10678681"/>
              <a:gd name="connsiteY133" fmla="*/ 1273957 h 1353297"/>
              <a:gd name="connsiteX134" fmla="*/ 878849 w 10678681"/>
              <a:gd name="connsiteY134" fmla="*/ 1266740 h 1353297"/>
              <a:gd name="connsiteX135" fmla="*/ 800667 w 10678681"/>
              <a:gd name="connsiteY135" fmla="*/ 1282041 h 1353297"/>
              <a:gd name="connsiteX136" fmla="*/ 644906 w 10678681"/>
              <a:gd name="connsiteY136" fmla="*/ 1273685 h 1353297"/>
              <a:gd name="connsiteX137" fmla="*/ 379869 w 10678681"/>
              <a:gd name="connsiteY137" fmla="*/ 1339165 h 1353297"/>
              <a:gd name="connsiteX138" fmla="*/ 137696 w 10678681"/>
              <a:gd name="connsiteY138" fmla="*/ 1319217 h 1353297"/>
              <a:gd name="connsiteX139" fmla="*/ 54250 w 10678681"/>
              <a:gd name="connsiteY139" fmla="*/ 1315838 h 1353297"/>
              <a:gd name="connsiteX140" fmla="*/ 28042 w 10678681"/>
              <a:gd name="connsiteY140" fmla="*/ 1297822 h 1353297"/>
              <a:gd name="connsiteX141" fmla="*/ 0 w 10678681"/>
              <a:gd name="connsiteY141" fmla="*/ 1294612 h 1353297"/>
              <a:gd name="connsiteX142" fmla="*/ 0 w 10678681"/>
              <a:gd name="connsiteY142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859213 w 10678681"/>
              <a:gd name="connsiteY126" fmla="*/ 1199540 h 1353297"/>
              <a:gd name="connsiteX127" fmla="*/ 1735877 w 10678681"/>
              <a:gd name="connsiteY127" fmla="*/ 1246527 h 1353297"/>
              <a:gd name="connsiteX128" fmla="*/ 1705069 w 10678681"/>
              <a:gd name="connsiteY128" fmla="*/ 1251989 h 1353297"/>
              <a:gd name="connsiteX129" fmla="*/ 1307888 w 10678681"/>
              <a:gd name="connsiteY129" fmla="*/ 1283156 h 1353297"/>
              <a:gd name="connsiteX130" fmla="*/ 1220734 w 10678681"/>
              <a:gd name="connsiteY130" fmla="*/ 1257811 h 1353297"/>
              <a:gd name="connsiteX131" fmla="*/ 1021737 w 10678681"/>
              <a:gd name="connsiteY131" fmla="*/ 1238739 h 1353297"/>
              <a:gd name="connsiteX132" fmla="*/ 959820 w 10678681"/>
              <a:gd name="connsiteY132" fmla="*/ 1275863 h 1353297"/>
              <a:gd name="connsiteX133" fmla="*/ 929137 w 10678681"/>
              <a:gd name="connsiteY133" fmla="*/ 1273957 h 1353297"/>
              <a:gd name="connsiteX134" fmla="*/ 878849 w 10678681"/>
              <a:gd name="connsiteY134" fmla="*/ 1266740 h 1353297"/>
              <a:gd name="connsiteX135" fmla="*/ 800667 w 10678681"/>
              <a:gd name="connsiteY135" fmla="*/ 1282041 h 1353297"/>
              <a:gd name="connsiteX136" fmla="*/ 644906 w 10678681"/>
              <a:gd name="connsiteY136" fmla="*/ 1273685 h 1353297"/>
              <a:gd name="connsiteX137" fmla="*/ 379869 w 10678681"/>
              <a:gd name="connsiteY137" fmla="*/ 1339165 h 1353297"/>
              <a:gd name="connsiteX138" fmla="*/ 137696 w 10678681"/>
              <a:gd name="connsiteY138" fmla="*/ 1319217 h 1353297"/>
              <a:gd name="connsiteX139" fmla="*/ 54250 w 10678681"/>
              <a:gd name="connsiteY139" fmla="*/ 1315838 h 1353297"/>
              <a:gd name="connsiteX140" fmla="*/ 28042 w 10678681"/>
              <a:gd name="connsiteY140" fmla="*/ 1297822 h 1353297"/>
              <a:gd name="connsiteX141" fmla="*/ 0 w 10678681"/>
              <a:gd name="connsiteY141" fmla="*/ 1294612 h 1353297"/>
              <a:gd name="connsiteX142" fmla="*/ 0 w 10678681"/>
              <a:gd name="connsiteY142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36109 w 10678681"/>
              <a:gd name="connsiteY117" fmla="*/ 1137717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859213 w 10678681"/>
              <a:gd name="connsiteY126" fmla="*/ 1199540 h 1353297"/>
              <a:gd name="connsiteX127" fmla="*/ 1735877 w 10678681"/>
              <a:gd name="connsiteY127" fmla="*/ 1246527 h 1353297"/>
              <a:gd name="connsiteX128" fmla="*/ 1705069 w 10678681"/>
              <a:gd name="connsiteY128" fmla="*/ 1251989 h 1353297"/>
              <a:gd name="connsiteX129" fmla="*/ 1307888 w 10678681"/>
              <a:gd name="connsiteY129" fmla="*/ 1283156 h 1353297"/>
              <a:gd name="connsiteX130" fmla="*/ 1220734 w 10678681"/>
              <a:gd name="connsiteY130" fmla="*/ 1257811 h 1353297"/>
              <a:gd name="connsiteX131" fmla="*/ 1021737 w 10678681"/>
              <a:gd name="connsiteY131" fmla="*/ 1238739 h 1353297"/>
              <a:gd name="connsiteX132" fmla="*/ 959820 w 10678681"/>
              <a:gd name="connsiteY132" fmla="*/ 1275863 h 1353297"/>
              <a:gd name="connsiteX133" fmla="*/ 929137 w 10678681"/>
              <a:gd name="connsiteY133" fmla="*/ 1273957 h 1353297"/>
              <a:gd name="connsiteX134" fmla="*/ 878849 w 10678681"/>
              <a:gd name="connsiteY134" fmla="*/ 1266740 h 1353297"/>
              <a:gd name="connsiteX135" fmla="*/ 800667 w 10678681"/>
              <a:gd name="connsiteY135" fmla="*/ 1282041 h 1353297"/>
              <a:gd name="connsiteX136" fmla="*/ 644906 w 10678681"/>
              <a:gd name="connsiteY136" fmla="*/ 1273685 h 1353297"/>
              <a:gd name="connsiteX137" fmla="*/ 379869 w 10678681"/>
              <a:gd name="connsiteY137" fmla="*/ 1339165 h 1353297"/>
              <a:gd name="connsiteX138" fmla="*/ 137696 w 10678681"/>
              <a:gd name="connsiteY138" fmla="*/ 1319217 h 1353297"/>
              <a:gd name="connsiteX139" fmla="*/ 54250 w 10678681"/>
              <a:gd name="connsiteY139" fmla="*/ 1315838 h 1353297"/>
              <a:gd name="connsiteX140" fmla="*/ 28042 w 10678681"/>
              <a:gd name="connsiteY140" fmla="*/ 1297822 h 1353297"/>
              <a:gd name="connsiteX141" fmla="*/ 0 w 10678681"/>
              <a:gd name="connsiteY141" fmla="*/ 1294612 h 1353297"/>
              <a:gd name="connsiteX142" fmla="*/ 0 w 10678681"/>
              <a:gd name="connsiteY142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75981 w 10678681"/>
              <a:gd name="connsiteY113" fmla="*/ 1208973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36109 w 10678681"/>
              <a:gd name="connsiteY117" fmla="*/ 1137717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859213 w 10678681"/>
              <a:gd name="connsiteY126" fmla="*/ 1199540 h 1353297"/>
              <a:gd name="connsiteX127" fmla="*/ 1735877 w 10678681"/>
              <a:gd name="connsiteY127" fmla="*/ 1246527 h 1353297"/>
              <a:gd name="connsiteX128" fmla="*/ 1705069 w 10678681"/>
              <a:gd name="connsiteY128" fmla="*/ 1251989 h 1353297"/>
              <a:gd name="connsiteX129" fmla="*/ 1307888 w 10678681"/>
              <a:gd name="connsiteY129" fmla="*/ 1283156 h 1353297"/>
              <a:gd name="connsiteX130" fmla="*/ 1220734 w 10678681"/>
              <a:gd name="connsiteY130" fmla="*/ 1257811 h 1353297"/>
              <a:gd name="connsiteX131" fmla="*/ 1021737 w 10678681"/>
              <a:gd name="connsiteY131" fmla="*/ 1238739 h 1353297"/>
              <a:gd name="connsiteX132" fmla="*/ 959820 w 10678681"/>
              <a:gd name="connsiteY132" fmla="*/ 1275863 h 1353297"/>
              <a:gd name="connsiteX133" fmla="*/ 929137 w 10678681"/>
              <a:gd name="connsiteY133" fmla="*/ 1273957 h 1353297"/>
              <a:gd name="connsiteX134" fmla="*/ 878849 w 10678681"/>
              <a:gd name="connsiteY134" fmla="*/ 1266740 h 1353297"/>
              <a:gd name="connsiteX135" fmla="*/ 800667 w 10678681"/>
              <a:gd name="connsiteY135" fmla="*/ 1282041 h 1353297"/>
              <a:gd name="connsiteX136" fmla="*/ 644906 w 10678681"/>
              <a:gd name="connsiteY136" fmla="*/ 1273685 h 1353297"/>
              <a:gd name="connsiteX137" fmla="*/ 379869 w 10678681"/>
              <a:gd name="connsiteY137" fmla="*/ 1339165 h 1353297"/>
              <a:gd name="connsiteX138" fmla="*/ 137696 w 10678681"/>
              <a:gd name="connsiteY138" fmla="*/ 1319217 h 1353297"/>
              <a:gd name="connsiteX139" fmla="*/ 54250 w 10678681"/>
              <a:gd name="connsiteY139" fmla="*/ 1315838 h 1353297"/>
              <a:gd name="connsiteX140" fmla="*/ 28042 w 10678681"/>
              <a:gd name="connsiteY140" fmla="*/ 1297822 h 1353297"/>
              <a:gd name="connsiteX141" fmla="*/ 0 w 10678681"/>
              <a:gd name="connsiteY141" fmla="*/ 1294612 h 1353297"/>
              <a:gd name="connsiteX142" fmla="*/ 0 w 10678681"/>
              <a:gd name="connsiteY142" fmla="*/ 0 h 1353297"/>
              <a:gd name="connsiteX0" fmla="*/ 0 w 10678681"/>
              <a:gd name="connsiteY0" fmla="*/ 0 h 1352443"/>
              <a:gd name="connsiteX1" fmla="*/ 10678681 w 10678681"/>
              <a:gd name="connsiteY1" fmla="*/ 0 h 1352443"/>
              <a:gd name="connsiteX2" fmla="*/ 10666019 w 10678681"/>
              <a:gd name="connsiteY2" fmla="*/ 7876 h 1352443"/>
              <a:gd name="connsiteX3" fmla="*/ 10632825 w 10678681"/>
              <a:gd name="connsiteY3" fmla="*/ 32153 h 1352443"/>
              <a:gd name="connsiteX4" fmla="*/ 10510605 w 10678681"/>
              <a:gd name="connsiteY4" fmla="*/ 30449 h 1352443"/>
              <a:gd name="connsiteX5" fmla="*/ 10456989 w 10678681"/>
              <a:gd name="connsiteY5" fmla="*/ 979 h 1352443"/>
              <a:gd name="connsiteX6" fmla="*/ 10438642 w 10678681"/>
              <a:gd name="connsiteY6" fmla="*/ 1524 h 1352443"/>
              <a:gd name="connsiteX7" fmla="*/ 10407146 w 10678681"/>
              <a:gd name="connsiteY7" fmla="*/ 43659 h 1352443"/>
              <a:gd name="connsiteX8" fmla="*/ 10357996 w 10678681"/>
              <a:gd name="connsiteY8" fmla="*/ 50836 h 1352443"/>
              <a:gd name="connsiteX9" fmla="*/ 10306667 w 10678681"/>
              <a:gd name="connsiteY9" fmla="*/ 109739 h 1352443"/>
              <a:gd name="connsiteX10" fmla="*/ 10115334 w 10678681"/>
              <a:gd name="connsiteY10" fmla="*/ 155658 h 1352443"/>
              <a:gd name="connsiteX11" fmla="*/ 10068157 w 10678681"/>
              <a:gd name="connsiteY11" fmla="*/ 215673 h 1352443"/>
              <a:gd name="connsiteX12" fmla="*/ 10045431 w 10678681"/>
              <a:gd name="connsiteY12" fmla="*/ 229568 h 1352443"/>
              <a:gd name="connsiteX13" fmla="*/ 10013265 w 10678681"/>
              <a:gd name="connsiteY13" fmla="*/ 284757 h 1352443"/>
              <a:gd name="connsiteX14" fmla="*/ 9862496 w 10678681"/>
              <a:gd name="connsiteY14" fmla="*/ 223033 h 1352443"/>
              <a:gd name="connsiteX15" fmla="*/ 9679638 w 10678681"/>
              <a:gd name="connsiteY15" fmla="*/ 277462 h 1352443"/>
              <a:gd name="connsiteX16" fmla="*/ 9498347 w 10678681"/>
              <a:gd name="connsiteY16" fmla="*/ 244723 h 1352443"/>
              <a:gd name="connsiteX17" fmla="*/ 9399702 w 10678681"/>
              <a:gd name="connsiteY17" fmla="*/ 276316 h 1352443"/>
              <a:gd name="connsiteX18" fmla="*/ 9378439 w 10678681"/>
              <a:gd name="connsiteY18" fmla="*/ 326244 h 1352443"/>
              <a:gd name="connsiteX19" fmla="*/ 9121744 w 10678681"/>
              <a:gd name="connsiteY19" fmla="*/ 365177 h 1352443"/>
              <a:gd name="connsiteX20" fmla="*/ 9061654 w 10678681"/>
              <a:gd name="connsiteY20" fmla="*/ 393730 h 1352443"/>
              <a:gd name="connsiteX21" fmla="*/ 8997577 w 10678681"/>
              <a:gd name="connsiteY21" fmla="*/ 380865 h 1352443"/>
              <a:gd name="connsiteX22" fmla="*/ 8907968 w 10678681"/>
              <a:gd name="connsiteY22" fmla="*/ 447345 h 1352443"/>
              <a:gd name="connsiteX23" fmla="*/ 8764163 w 10678681"/>
              <a:gd name="connsiteY23" fmla="*/ 471000 h 1352443"/>
              <a:gd name="connsiteX24" fmla="*/ 8680155 w 10678681"/>
              <a:gd name="connsiteY24" fmla="*/ 492404 h 1352443"/>
              <a:gd name="connsiteX25" fmla="*/ 8651436 w 10678681"/>
              <a:gd name="connsiteY25" fmla="*/ 511923 h 1352443"/>
              <a:gd name="connsiteX26" fmla="*/ 8609185 w 10678681"/>
              <a:gd name="connsiteY26" fmla="*/ 531525 h 1352443"/>
              <a:gd name="connsiteX27" fmla="*/ 8537091 w 10678681"/>
              <a:gd name="connsiteY27" fmla="*/ 574933 h 1352443"/>
              <a:gd name="connsiteX28" fmla="*/ 8435931 w 10678681"/>
              <a:gd name="connsiteY28" fmla="*/ 617926 h 1352443"/>
              <a:gd name="connsiteX29" fmla="*/ 8348623 w 10678681"/>
              <a:gd name="connsiteY29" fmla="*/ 600607 h 1352443"/>
              <a:gd name="connsiteX30" fmla="*/ 8344233 w 10678681"/>
              <a:gd name="connsiteY30" fmla="*/ 610922 h 1352443"/>
              <a:gd name="connsiteX31" fmla="*/ 8290622 w 10678681"/>
              <a:gd name="connsiteY31" fmla="*/ 622687 h 1352443"/>
              <a:gd name="connsiteX32" fmla="*/ 8086698 w 10678681"/>
              <a:gd name="connsiteY32" fmla="*/ 605185 h 1352443"/>
              <a:gd name="connsiteX33" fmla="*/ 7982378 w 10678681"/>
              <a:gd name="connsiteY33" fmla="*/ 629799 h 1352443"/>
              <a:gd name="connsiteX34" fmla="*/ 7947952 w 10678681"/>
              <a:gd name="connsiteY34" fmla="*/ 648003 h 1352443"/>
              <a:gd name="connsiteX35" fmla="*/ 7890112 w 10678681"/>
              <a:gd name="connsiteY35" fmla="*/ 677915 h 1352443"/>
              <a:gd name="connsiteX36" fmla="*/ 7853284 w 10678681"/>
              <a:gd name="connsiteY36" fmla="*/ 723588 h 1352443"/>
              <a:gd name="connsiteX37" fmla="*/ 7802383 w 10678681"/>
              <a:gd name="connsiteY37" fmla="*/ 739359 h 1352443"/>
              <a:gd name="connsiteX38" fmla="*/ 7730518 w 10678681"/>
              <a:gd name="connsiteY38" fmla="*/ 739526 h 1352443"/>
              <a:gd name="connsiteX39" fmla="*/ 7652907 w 10678681"/>
              <a:gd name="connsiteY39" fmla="*/ 783273 h 1352443"/>
              <a:gd name="connsiteX40" fmla="*/ 7606008 w 10678681"/>
              <a:gd name="connsiteY40" fmla="*/ 800717 h 1352443"/>
              <a:gd name="connsiteX41" fmla="*/ 7480223 w 10678681"/>
              <a:gd name="connsiteY41" fmla="*/ 856821 h 1352443"/>
              <a:gd name="connsiteX42" fmla="*/ 7356005 w 10678681"/>
              <a:gd name="connsiteY42" fmla="*/ 919462 h 1352443"/>
              <a:gd name="connsiteX43" fmla="*/ 7305396 w 10678681"/>
              <a:gd name="connsiteY43" fmla="*/ 986228 h 1352443"/>
              <a:gd name="connsiteX44" fmla="*/ 7266251 w 10678681"/>
              <a:gd name="connsiteY44" fmla="*/ 967864 h 1352443"/>
              <a:gd name="connsiteX45" fmla="*/ 7269396 w 10678681"/>
              <a:gd name="connsiteY45" fmla="*/ 989282 h 1352443"/>
              <a:gd name="connsiteX46" fmla="*/ 7258094 w 10678681"/>
              <a:gd name="connsiteY46" fmla="*/ 990679 h 1352443"/>
              <a:gd name="connsiteX47" fmla="*/ 7257893 w 10678681"/>
              <a:gd name="connsiteY47" fmla="*/ 991204 h 1352443"/>
              <a:gd name="connsiteX48" fmla="*/ 7247153 w 10678681"/>
              <a:gd name="connsiteY48" fmla="*/ 991550 h 1352443"/>
              <a:gd name="connsiteX49" fmla="*/ 7193612 w 10678681"/>
              <a:gd name="connsiteY49" fmla="*/ 987042 h 1352443"/>
              <a:gd name="connsiteX50" fmla="*/ 7132632 w 10678681"/>
              <a:gd name="connsiteY50" fmla="*/ 1042036 h 1352443"/>
              <a:gd name="connsiteX51" fmla="*/ 7105610 w 10678681"/>
              <a:gd name="connsiteY51" fmla="*/ 1053537 h 1352443"/>
              <a:gd name="connsiteX52" fmla="*/ 7069148 w 10678681"/>
              <a:gd name="connsiteY52" fmla="*/ 1047163 h 1352443"/>
              <a:gd name="connsiteX53" fmla="*/ 7039634 w 10678681"/>
              <a:gd name="connsiteY53" fmla="*/ 1059971 h 1352443"/>
              <a:gd name="connsiteX54" fmla="*/ 7033445 w 10678681"/>
              <a:gd name="connsiteY54" fmla="*/ 1063314 h 1352443"/>
              <a:gd name="connsiteX55" fmla="*/ 6999157 w 10678681"/>
              <a:gd name="connsiteY55" fmla="*/ 1055282 h 1352443"/>
              <a:gd name="connsiteX56" fmla="*/ 6981874 w 10678681"/>
              <a:gd name="connsiteY56" fmla="*/ 1053827 h 1352443"/>
              <a:gd name="connsiteX57" fmla="*/ 6976102 w 10678681"/>
              <a:gd name="connsiteY57" fmla="*/ 1047854 h 1352443"/>
              <a:gd name="connsiteX58" fmla="*/ 6951040 w 10678681"/>
              <a:gd name="connsiteY58" fmla="*/ 1048531 h 1352443"/>
              <a:gd name="connsiteX59" fmla="*/ 6948497 w 10678681"/>
              <a:gd name="connsiteY59" fmla="*/ 1050706 h 1352443"/>
              <a:gd name="connsiteX60" fmla="*/ 6926582 w 10678681"/>
              <a:gd name="connsiteY60" fmla="*/ 1043462 h 1352443"/>
              <a:gd name="connsiteX61" fmla="*/ 6833743 w 10678681"/>
              <a:gd name="connsiteY61" fmla="*/ 1027960 h 1352443"/>
              <a:gd name="connsiteX62" fmla="*/ 6687090 w 10678681"/>
              <a:gd name="connsiteY62" fmla="*/ 1063250 h 1352443"/>
              <a:gd name="connsiteX63" fmla="*/ 6437450 w 10678681"/>
              <a:gd name="connsiteY63" fmla="*/ 1101075 h 1352443"/>
              <a:gd name="connsiteX64" fmla="*/ 6327795 w 10678681"/>
              <a:gd name="connsiteY64" fmla="*/ 1088142 h 1352443"/>
              <a:gd name="connsiteX65" fmla="*/ 6136549 w 10678681"/>
              <a:gd name="connsiteY65" fmla="*/ 1100268 h 1352443"/>
              <a:gd name="connsiteX66" fmla="*/ 6004655 w 10678681"/>
              <a:gd name="connsiteY66" fmla="*/ 1114946 h 1352443"/>
              <a:gd name="connsiteX67" fmla="*/ 5936643 w 10678681"/>
              <a:gd name="connsiteY67" fmla="*/ 1095428 h 1352443"/>
              <a:gd name="connsiteX68" fmla="*/ 5912484 w 10678681"/>
              <a:gd name="connsiteY68" fmla="*/ 1112624 h 1352443"/>
              <a:gd name="connsiteX69" fmla="*/ 5908387 w 10678681"/>
              <a:gd name="connsiteY69" fmla="*/ 1116018 h 1352443"/>
              <a:gd name="connsiteX70" fmla="*/ 5890495 w 10678681"/>
              <a:gd name="connsiteY70" fmla="*/ 1120268 h 1352443"/>
              <a:gd name="connsiteX71" fmla="*/ 5887318 w 10678681"/>
              <a:gd name="connsiteY71" fmla="*/ 1133134 h 1352443"/>
              <a:gd name="connsiteX72" fmla="*/ 5861726 w 10678681"/>
              <a:gd name="connsiteY72" fmla="*/ 1147891 h 1352443"/>
              <a:gd name="connsiteX73" fmla="*/ 5805823 w 10678681"/>
              <a:gd name="connsiteY73" fmla="*/ 1152457 h 1352443"/>
              <a:gd name="connsiteX74" fmla="*/ 5689841 w 10678681"/>
              <a:gd name="connsiteY74" fmla="*/ 1176232 h 1352443"/>
              <a:gd name="connsiteX75" fmla="*/ 5605119 w 10678681"/>
              <a:gd name="connsiteY75" fmla="*/ 1190202 h 1352443"/>
              <a:gd name="connsiteX76" fmla="*/ 5488513 w 10678681"/>
              <a:gd name="connsiteY76" fmla="*/ 1205367 h 1352443"/>
              <a:gd name="connsiteX77" fmla="*/ 5402905 w 10678681"/>
              <a:gd name="connsiteY77" fmla="*/ 1241191 h 1352443"/>
              <a:gd name="connsiteX78" fmla="*/ 5285593 w 10678681"/>
              <a:gd name="connsiteY78" fmla="*/ 1273569 h 1352443"/>
              <a:gd name="connsiteX79" fmla="*/ 5192893 w 10678681"/>
              <a:gd name="connsiteY79" fmla="*/ 1247188 h 1352443"/>
              <a:gd name="connsiteX80" fmla="*/ 5186475 w 10678681"/>
              <a:gd name="connsiteY80" fmla="*/ 1257028 h 1352443"/>
              <a:gd name="connsiteX81" fmla="*/ 5126038 w 10678681"/>
              <a:gd name="connsiteY81" fmla="*/ 1263189 h 1352443"/>
              <a:gd name="connsiteX82" fmla="*/ 4894688 w 10678681"/>
              <a:gd name="connsiteY82" fmla="*/ 1247184 h 1352443"/>
              <a:gd name="connsiteX83" fmla="*/ 4788036 w 10678681"/>
              <a:gd name="connsiteY83" fmla="*/ 1238182 h 1352443"/>
              <a:gd name="connsiteX84" fmla="*/ 4747555 w 10678681"/>
              <a:gd name="connsiteY84" fmla="*/ 1252768 h 1352443"/>
              <a:gd name="connsiteX85" fmla="*/ 4679644 w 10678681"/>
              <a:gd name="connsiteY85" fmla="*/ 1276603 h 1352443"/>
              <a:gd name="connsiteX86" fmla="*/ 4632222 w 10678681"/>
              <a:gd name="connsiteY86" fmla="*/ 1318360 h 1352443"/>
              <a:gd name="connsiteX87" fmla="*/ 4617358 w 10678681"/>
              <a:gd name="connsiteY87" fmla="*/ 1327690 h 1352443"/>
              <a:gd name="connsiteX88" fmla="*/ 4589102 w 10678681"/>
              <a:gd name="connsiteY88" fmla="*/ 1321223 h 1352443"/>
              <a:gd name="connsiteX89" fmla="*/ 4578184 w 10678681"/>
              <a:gd name="connsiteY89" fmla="*/ 1326745 h 1352443"/>
              <a:gd name="connsiteX90" fmla="*/ 4574270 w 10678681"/>
              <a:gd name="connsiteY90" fmla="*/ 1325878 h 1352443"/>
              <a:gd name="connsiteX91" fmla="*/ 4564919 w 10678681"/>
              <a:gd name="connsiteY91" fmla="*/ 1325507 h 1352443"/>
              <a:gd name="connsiteX92" fmla="*/ 4566586 w 10678681"/>
              <a:gd name="connsiteY92" fmla="*/ 1316963 h 1352443"/>
              <a:gd name="connsiteX93" fmla="*/ 4556303 w 10678681"/>
              <a:gd name="connsiteY93" fmla="*/ 1300262 h 1352443"/>
              <a:gd name="connsiteX94" fmla="*/ 4502358 w 10678681"/>
              <a:gd name="connsiteY94" fmla="*/ 1302558 h 1352443"/>
              <a:gd name="connsiteX95" fmla="*/ 4498919 w 10678681"/>
              <a:gd name="connsiteY95" fmla="*/ 1312115 h 1352443"/>
              <a:gd name="connsiteX96" fmla="*/ 4492075 w 10678681"/>
              <a:gd name="connsiteY96" fmla="*/ 1313357 h 1352443"/>
              <a:gd name="connsiteX97" fmla="*/ 4487466 w 10678681"/>
              <a:gd name="connsiteY97" fmla="*/ 1304102 h 1352443"/>
              <a:gd name="connsiteX98" fmla="*/ 4398292 w 10678681"/>
              <a:gd name="connsiteY98" fmla="*/ 1278410 h 1352443"/>
              <a:gd name="connsiteX99" fmla="*/ 4306088 w 10678681"/>
              <a:gd name="connsiteY99" fmla="*/ 1282512 h 1352443"/>
              <a:gd name="connsiteX100" fmla="*/ 4188995 w 10678681"/>
              <a:gd name="connsiteY100" fmla="*/ 1296718 h 1352443"/>
              <a:gd name="connsiteX101" fmla="*/ 4136582 w 10678681"/>
              <a:gd name="connsiteY101" fmla="*/ 1287687 h 1352443"/>
              <a:gd name="connsiteX102" fmla="*/ 4064614 w 10678681"/>
              <a:gd name="connsiteY102" fmla="*/ 1296118 h 1352443"/>
              <a:gd name="connsiteX103" fmla="*/ 3900948 w 10678681"/>
              <a:gd name="connsiteY103" fmla="*/ 1322156 h 1352443"/>
              <a:gd name="connsiteX104" fmla="*/ 3787890 w 10678681"/>
              <a:gd name="connsiteY104" fmla="*/ 1352442 h 1352443"/>
              <a:gd name="connsiteX105" fmla="*/ 3745993 w 10678681"/>
              <a:gd name="connsiteY105" fmla="*/ 1342630 h 1352443"/>
              <a:gd name="connsiteX106" fmla="*/ 3675785 w 10678681"/>
              <a:gd name="connsiteY106" fmla="*/ 1326802 h 1352443"/>
              <a:gd name="connsiteX107" fmla="*/ 3623856 w 10678681"/>
              <a:gd name="connsiteY107" fmla="*/ 1290804 h 1352443"/>
              <a:gd name="connsiteX108" fmla="*/ 3564933 w 10678681"/>
              <a:gd name="connsiteY108" fmla="*/ 1287147 h 1352443"/>
              <a:gd name="connsiteX109" fmla="*/ 3550537 w 10678681"/>
              <a:gd name="connsiteY109" fmla="*/ 1317552 h 1352443"/>
              <a:gd name="connsiteX110" fmla="*/ 3487736 w 10678681"/>
              <a:gd name="connsiteY110" fmla="*/ 1303493 h 1352443"/>
              <a:gd name="connsiteX111" fmla="*/ 3392548 w 10678681"/>
              <a:gd name="connsiteY111" fmla="*/ 1278741 h 1352443"/>
              <a:gd name="connsiteX112" fmla="*/ 3337466 w 10678681"/>
              <a:gd name="connsiteY112" fmla="*/ 1272537 h 1352443"/>
              <a:gd name="connsiteX113" fmla="*/ 3175981 w 10678681"/>
              <a:gd name="connsiteY113" fmla="*/ 1208973 h 1352443"/>
              <a:gd name="connsiteX114" fmla="*/ 3036856 w 10678681"/>
              <a:gd name="connsiteY114" fmla="*/ 1214383 h 1352443"/>
              <a:gd name="connsiteX115" fmla="*/ 2824973 w 10678681"/>
              <a:gd name="connsiteY115" fmla="*/ 1134864 h 1352443"/>
              <a:gd name="connsiteX116" fmla="*/ 2804398 w 10678681"/>
              <a:gd name="connsiteY116" fmla="*/ 1125556 h 1352443"/>
              <a:gd name="connsiteX117" fmla="*/ 2736109 w 10678681"/>
              <a:gd name="connsiteY117" fmla="*/ 1137717 h 1352443"/>
              <a:gd name="connsiteX118" fmla="*/ 2659096 w 10678681"/>
              <a:gd name="connsiteY118" fmla="*/ 1150294 h 1352443"/>
              <a:gd name="connsiteX119" fmla="*/ 2567088 w 10678681"/>
              <a:gd name="connsiteY119" fmla="*/ 1181781 h 1352443"/>
              <a:gd name="connsiteX120" fmla="*/ 2454501 w 10678681"/>
              <a:gd name="connsiteY120" fmla="*/ 1155455 h 1352443"/>
              <a:gd name="connsiteX121" fmla="*/ 2385161 w 10678681"/>
              <a:gd name="connsiteY121" fmla="*/ 1161312 h 1352443"/>
              <a:gd name="connsiteX122" fmla="*/ 2273361 w 10678681"/>
              <a:gd name="connsiteY122" fmla="*/ 1134090 h 1352443"/>
              <a:gd name="connsiteX123" fmla="*/ 2132003 w 10678681"/>
              <a:gd name="connsiteY123" fmla="*/ 1139225 h 1352443"/>
              <a:gd name="connsiteX124" fmla="*/ 2041224 w 10678681"/>
              <a:gd name="connsiteY124" fmla="*/ 1147536 h 1352443"/>
              <a:gd name="connsiteX125" fmla="*/ 2010157 w 10678681"/>
              <a:gd name="connsiteY125" fmla="*/ 1152767 h 1352443"/>
              <a:gd name="connsiteX126" fmla="*/ 1859213 w 10678681"/>
              <a:gd name="connsiteY126" fmla="*/ 1199540 h 1352443"/>
              <a:gd name="connsiteX127" fmla="*/ 1735877 w 10678681"/>
              <a:gd name="connsiteY127" fmla="*/ 1246527 h 1352443"/>
              <a:gd name="connsiteX128" fmla="*/ 1705069 w 10678681"/>
              <a:gd name="connsiteY128" fmla="*/ 1251989 h 1352443"/>
              <a:gd name="connsiteX129" fmla="*/ 1307888 w 10678681"/>
              <a:gd name="connsiteY129" fmla="*/ 1283156 h 1352443"/>
              <a:gd name="connsiteX130" fmla="*/ 1220734 w 10678681"/>
              <a:gd name="connsiteY130" fmla="*/ 1257811 h 1352443"/>
              <a:gd name="connsiteX131" fmla="*/ 1021737 w 10678681"/>
              <a:gd name="connsiteY131" fmla="*/ 1238739 h 1352443"/>
              <a:gd name="connsiteX132" fmla="*/ 959820 w 10678681"/>
              <a:gd name="connsiteY132" fmla="*/ 1275863 h 1352443"/>
              <a:gd name="connsiteX133" fmla="*/ 929137 w 10678681"/>
              <a:gd name="connsiteY133" fmla="*/ 1273957 h 1352443"/>
              <a:gd name="connsiteX134" fmla="*/ 878849 w 10678681"/>
              <a:gd name="connsiteY134" fmla="*/ 1266740 h 1352443"/>
              <a:gd name="connsiteX135" fmla="*/ 800667 w 10678681"/>
              <a:gd name="connsiteY135" fmla="*/ 1282041 h 1352443"/>
              <a:gd name="connsiteX136" fmla="*/ 644906 w 10678681"/>
              <a:gd name="connsiteY136" fmla="*/ 1273685 h 1352443"/>
              <a:gd name="connsiteX137" fmla="*/ 379869 w 10678681"/>
              <a:gd name="connsiteY137" fmla="*/ 1339165 h 1352443"/>
              <a:gd name="connsiteX138" fmla="*/ 137696 w 10678681"/>
              <a:gd name="connsiteY138" fmla="*/ 1319217 h 1352443"/>
              <a:gd name="connsiteX139" fmla="*/ 54250 w 10678681"/>
              <a:gd name="connsiteY139" fmla="*/ 1315838 h 1352443"/>
              <a:gd name="connsiteX140" fmla="*/ 28042 w 10678681"/>
              <a:gd name="connsiteY140" fmla="*/ 1297822 h 1352443"/>
              <a:gd name="connsiteX141" fmla="*/ 0 w 10678681"/>
              <a:gd name="connsiteY141" fmla="*/ 1294612 h 1352443"/>
              <a:gd name="connsiteX142" fmla="*/ 0 w 10678681"/>
              <a:gd name="connsiteY142" fmla="*/ 0 h 1352443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62496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62496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62496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62496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62496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22314 w 10678681"/>
              <a:gd name="connsiteY18" fmla="*/ 33381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1838 w 10678681"/>
              <a:gd name="connsiteY63" fmla="*/ 1063226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1838 w 10678681"/>
              <a:gd name="connsiteY63" fmla="*/ 1063226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1838 w 10678681"/>
              <a:gd name="connsiteY63" fmla="*/ 1063226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720084 w 10678681"/>
              <a:gd name="connsiteY39" fmla="*/ 760750 h 1342734"/>
              <a:gd name="connsiteX40" fmla="*/ 7652907 w 10678681"/>
              <a:gd name="connsiteY40" fmla="*/ 783273 h 1342734"/>
              <a:gd name="connsiteX41" fmla="*/ 7606008 w 10678681"/>
              <a:gd name="connsiteY41" fmla="*/ 800717 h 1342734"/>
              <a:gd name="connsiteX42" fmla="*/ 7480223 w 10678681"/>
              <a:gd name="connsiteY42" fmla="*/ 856821 h 1342734"/>
              <a:gd name="connsiteX43" fmla="*/ 7356005 w 10678681"/>
              <a:gd name="connsiteY43" fmla="*/ 919462 h 1342734"/>
              <a:gd name="connsiteX44" fmla="*/ 7305396 w 10678681"/>
              <a:gd name="connsiteY44" fmla="*/ 986228 h 1342734"/>
              <a:gd name="connsiteX45" fmla="*/ 7266251 w 10678681"/>
              <a:gd name="connsiteY45" fmla="*/ 967864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1838 w 10678681"/>
              <a:gd name="connsiteY63" fmla="*/ 1063226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64919 w 10678681"/>
              <a:gd name="connsiteY89" fmla="*/ 1325507 h 1342734"/>
              <a:gd name="connsiteX90" fmla="*/ 4566586 w 10678681"/>
              <a:gd name="connsiteY90" fmla="*/ 1316963 h 1342734"/>
              <a:gd name="connsiteX91" fmla="*/ 4556303 w 10678681"/>
              <a:gd name="connsiteY91" fmla="*/ 1300262 h 1342734"/>
              <a:gd name="connsiteX92" fmla="*/ 4502358 w 10678681"/>
              <a:gd name="connsiteY92" fmla="*/ 1302558 h 1342734"/>
              <a:gd name="connsiteX93" fmla="*/ 4498919 w 10678681"/>
              <a:gd name="connsiteY93" fmla="*/ 1312115 h 1342734"/>
              <a:gd name="connsiteX94" fmla="*/ 4492075 w 10678681"/>
              <a:gd name="connsiteY94" fmla="*/ 1313357 h 1342734"/>
              <a:gd name="connsiteX95" fmla="*/ 4487466 w 10678681"/>
              <a:gd name="connsiteY95" fmla="*/ 1304102 h 1342734"/>
              <a:gd name="connsiteX96" fmla="*/ 4398292 w 10678681"/>
              <a:gd name="connsiteY96" fmla="*/ 1278410 h 1342734"/>
              <a:gd name="connsiteX97" fmla="*/ 4306088 w 10678681"/>
              <a:gd name="connsiteY97" fmla="*/ 1282512 h 1342734"/>
              <a:gd name="connsiteX98" fmla="*/ 4188995 w 10678681"/>
              <a:gd name="connsiteY98" fmla="*/ 1296718 h 1342734"/>
              <a:gd name="connsiteX99" fmla="*/ 4136582 w 10678681"/>
              <a:gd name="connsiteY99" fmla="*/ 1287687 h 1342734"/>
              <a:gd name="connsiteX100" fmla="*/ 4064614 w 10678681"/>
              <a:gd name="connsiteY100" fmla="*/ 1296118 h 1342734"/>
              <a:gd name="connsiteX101" fmla="*/ 3900948 w 10678681"/>
              <a:gd name="connsiteY101" fmla="*/ 1322156 h 1342734"/>
              <a:gd name="connsiteX102" fmla="*/ 3787890 w 10678681"/>
              <a:gd name="connsiteY102" fmla="*/ 1322164 h 1342734"/>
              <a:gd name="connsiteX103" fmla="*/ 3745993 w 10678681"/>
              <a:gd name="connsiteY103" fmla="*/ 1342630 h 1342734"/>
              <a:gd name="connsiteX104" fmla="*/ 3675785 w 10678681"/>
              <a:gd name="connsiteY104" fmla="*/ 1326802 h 1342734"/>
              <a:gd name="connsiteX105" fmla="*/ 3623856 w 10678681"/>
              <a:gd name="connsiteY105" fmla="*/ 1290804 h 1342734"/>
              <a:gd name="connsiteX106" fmla="*/ 3564933 w 10678681"/>
              <a:gd name="connsiteY106" fmla="*/ 1287147 h 1342734"/>
              <a:gd name="connsiteX107" fmla="*/ 3550537 w 10678681"/>
              <a:gd name="connsiteY107" fmla="*/ 1317552 h 1342734"/>
              <a:gd name="connsiteX108" fmla="*/ 3487736 w 10678681"/>
              <a:gd name="connsiteY108" fmla="*/ 1303493 h 1342734"/>
              <a:gd name="connsiteX109" fmla="*/ 3392548 w 10678681"/>
              <a:gd name="connsiteY109" fmla="*/ 1278741 h 1342734"/>
              <a:gd name="connsiteX110" fmla="*/ 3337466 w 10678681"/>
              <a:gd name="connsiteY110" fmla="*/ 1272537 h 1342734"/>
              <a:gd name="connsiteX111" fmla="*/ 3175981 w 10678681"/>
              <a:gd name="connsiteY111" fmla="*/ 1208973 h 1342734"/>
              <a:gd name="connsiteX112" fmla="*/ 3036856 w 10678681"/>
              <a:gd name="connsiteY112" fmla="*/ 1214383 h 1342734"/>
              <a:gd name="connsiteX113" fmla="*/ 2824973 w 10678681"/>
              <a:gd name="connsiteY113" fmla="*/ 1134864 h 1342734"/>
              <a:gd name="connsiteX114" fmla="*/ 2804398 w 10678681"/>
              <a:gd name="connsiteY114" fmla="*/ 1125556 h 1342734"/>
              <a:gd name="connsiteX115" fmla="*/ 2736109 w 10678681"/>
              <a:gd name="connsiteY115" fmla="*/ 1137717 h 1342734"/>
              <a:gd name="connsiteX116" fmla="*/ 2659096 w 10678681"/>
              <a:gd name="connsiteY116" fmla="*/ 1150294 h 1342734"/>
              <a:gd name="connsiteX117" fmla="*/ 2567088 w 10678681"/>
              <a:gd name="connsiteY117" fmla="*/ 1181781 h 1342734"/>
              <a:gd name="connsiteX118" fmla="*/ 2454501 w 10678681"/>
              <a:gd name="connsiteY118" fmla="*/ 1155455 h 1342734"/>
              <a:gd name="connsiteX119" fmla="*/ 2385161 w 10678681"/>
              <a:gd name="connsiteY119" fmla="*/ 1161312 h 1342734"/>
              <a:gd name="connsiteX120" fmla="*/ 2273361 w 10678681"/>
              <a:gd name="connsiteY120" fmla="*/ 1134090 h 1342734"/>
              <a:gd name="connsiteX121" fmla="*/ 2132003 w 10678681"/>
              <a:gd name="connsiteY121" fmla="*/ 1139225 h 1342734"/>
              <a:gd name="connsiteX122" fmla="*/ 2041224 w 10678681"/>
              <a:gd name="connsiteY122" fmla="*/ 1147536 h 1342734"/>
              <a:gd name="connsiteX123" fmla="*/ 2010157 w 10678681"/>
              <a:gd name="connsiteY123" fmla="*/ 1152767 h 1342734"/>
              <a:gd name="connsiteX124" fmla="*/ 1859213 w 10678681"/>
              <a:gd name="connsiteY124" fmla="*/ 1199540 h 1342734"/>
              <a:gd name="connsiteX125" fmla="*/ 1735877 w 10678681"/>
              <a:gd name="connsiteY125" fmla="*/ 1246527 h 1342734"/>
              <a:gd name="connsiteX126" fmla="*/ 1705069 w 10678681"/>
              <a:gd name="connsiteY126" fmla="*/ 1251989 h 1342734"/>
              <a:gd name="connsiteX127" fmla="*/ 1307888 w 10678681"/>
              <a:gd name="connsiteY127" fmla="*/ 1283156 h 1342734"/>
              <a:gd name="connsiteX128" fmla="*/ 1220734 w 10678681"/>
              <a:gd name="connsiteY128" fmla="*/ 1257811 h 1342734"/>
              <a:gd name="connsiteX129" fmla="*/ 1021737 w 10678681"/>
              <a:gd name="connsiteY129" fmla="*/ 1238739 h 1342734"/>
              <a:gd name="connsiteX130" fmla="*/ 959820 w 10678681"/>
              <a:gd name="connsiteY130" fmla="*/ 1275863 h 1342734"/>
              <a:gd name="connsiteX131" fmla="*/ 929137 w 10678681"/>
              <a:gd name="connsiteY131" fmla="*/ 1273957 h 1342734"/>
              <a:gd name="connsiteX132" fmla="*/ 878849 w 10678681"/>
              <a:gd name="connsiteY132" fmla="*/ 1266740 h 1342734"/>
              <a:gd name="connsiteX133" fmla="*/ 800667 w 10678681"/>
              <a:gd name="connsiteY133" fmla="*/ 1282041 h 1342734"/>
              <a:gd name="connsiteX134" fmla="*/ 644906 w 10678681"/>
              <a:gd name="connsiteY134" fmla="*/ 1273685 h 1342734"/>
              <a:gd name="connsiteX135" fmla="*/ 379869 w 10678681"/>
              <a:gd name="connsiteY135" fmla="*/ 1339165 h 1342734"/>
              <a:gd name="connsiteX136" fmla="*/ 137696 w 10678681"/>
              <a:gd name="connsiteY136" fmla="*/ 1319217 h 1342734"/>
              <a:gd name="connsiteX137" fmla="*/ 54250 w 10678681"/>
              <a:gd name="connsiteY137" fmla="*/ 1315838 h 1342734"/>
              <a:gd name="connsiteX138" fmla="*/ 28042 w 10678681"/>
              <a:gd name="connsiteY138" fmla="*/ 1297822 h 1342734"/>
              <a:gd name="connsiteX139" fmla="*/ 0 w 10678681"/>
              <a:gd name="connsiteY139" fmla="*/ 1294612 h 1342734"/>
              <a:gd name="connsiteX140" fmla="*/ 0 w 10678681"/>
              <a:gd name="connsiteY140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78184 w 10678681"/>
              <a:gd name="connsiteY87" fmla="*/ 1326745 h 1342734"/>
              <a:gd name="connsiteX88" fmla="*/ 4564919 w 10678681"/>
              <a:gd name="connsiteY88" fmla="*/ 1325507 h 1342734"/>
              <a:gd name="connsiteX89" fmla="*/ 4566586 w 10678681"/>
              <a:gd name="connsiteY89" fmla="*/ 1316963 h 1342734"/>
              <a:gd name="connsiteX90" fmla="*/ 4556303 w 10678681"/>
              <a:gd name="connsiteY90" fmla="*/ 1300262 h 1342734"/>
              <a:gd name="connsiteX91" fmla="*/ 4502358 w 10678681"/>
              <a:gd name="connsiteY91" fmla="*/ 1302558 h 1342734"/>
              <a:gd name="connsiteX92" fmla="*/ 4498919 w 10678681"/>
              <a:gd name="connsiteY92" fmla="*/ 1312115 h 1342734"/>
              <a:gd name="connsiteX93" fmla="*/ 4492075 w 10678681"/>
              <a:gd name="connsiteY93" fmla="*/ 1313357 h 1342734"/>
              <a:gd name="connsiteX94" fmla="*/ 4487466 w 10678681"/>
              <a:gd name="connsiteY94" fmla="*/ 1304102 h 1342734"/>
              <a:gd name="connsiteX95" fmla="*/ 4398292 w 10678681"/>
              <a:gd name="connsiteY95" fmla="*/ 1278410 h 1342734"/>
              <a:gd name="connsiteX96" fmla="*/ 4306088 w 10678681"/>
              <a:gd name="connsiteY96" fmla="*/ 1282512 h 1342734"/>
              <a:gd name="connsiteX97" fmla="*/ 4188995 w 10678681"/>
              <a:gd name="connsiteY97" fmla="*/ 1296718 h 1342734"/>
              <a:gd name="connsiteX98" fmla="*/ 4136582 w 10678681"/>
              <a:gd name="connsiteY98" fmla="*/ 1287687 h 1342734"/>
              <a:gd name="connsiteX99" fmla="*/ 4064614 w 10678681"/>
              <a:gd name="connsiteY99" fmla="*/ 1296118 h 1342734"/>
              <a:gd name="connsiteX100" fmla="*/ 3900948 w 10678681"/>
              <a:gd name="connsiteY100" fmla="*/ 1322156 h 1342734"/>
              <a:gd name="connsiteX101" fmla="*/ 3787890 w 10678681"/>
              <a:gd name="connsiteY101" fmla="*/ 1322164 h 1342734"/>
              <a:gd name="connsiteX102" fmla="*/ 3745993 w 10678681"/>
              <a:gd name="connsiteY102" fmla="*/ 1342630 h 1342734"/>
              <a:gd name="connsiteX103" fmla="*/ 3675785 w 10678681"/>
              <a:gd name="connsiteY103" fmla="*/ 1326802 h 1342734"/>
              <a:gd name="connsiteX104" fmla="*/ 3623856 w 10678681"/>
              <a:gd name="connsiteY104" fmla="*/ 1290804 h 1342734"/>
              <a:gd name="connsiteX105" fmla="*/ 3564933 w 10678681"/>
              <a:gd name="connsiteY105" fmla="*/ 1287147 h 1342734"/>
              <a:gd name="connsiteX106" fmla="*/ 3550537 w 10678681"/>
              <a:gd name="connsiteY106" fmla="*/ 1317552 h 1342734"/>
              <a:gd name="connsiteX107" fmla="*/ 3487736 w 10678681"/>
              <a:gd name="connsiteY107" fmla="*/ 1303493 h 1342734"/>
              <a:gd name="connsiteX108" fmla="*/ 3392548 w 10678681"/>
              <a:gd name="connsiteY108" fmla="*/ 1278741 h 1342734"/>
              <a:gd name="connsiteX109" fmla="*/ 3337466 w 10678681"/>
              <a:gd name="connsiteY109" fmla="*/ 1272537 h 1342734"/>
              <a:gd name="connsiteX110" fmla="*/ 3175981 w 10678681"/>
              <a:gd name="connsiteY110" fmla="*/ 1208973 h 1342734"/>
              <a:gd name="connsiteX111" fmla="*/ 3036856 w 10678681"/>
              <a:gd name="connsiteY111" fmla="*/ 1214383 h 1342734"/>
              <a:gd name="connsiteX112" fmla="*/ 2824973 w 10678681"/>
              <a:gd name="connsiteY112" fmla="*/ 1134864 h 1342734"/>
              <a:gd name="connsiteX113" fmla="*/ 2804398 w 10678681"/>
              <a:gd name="connsiteY113" fmla="*/ 1125556 h 1342734"/>
              <a:gd name="connsiteX114" fmla="*/ 2736109 w 10678681"/>
              <a:gd name="connsiteY114" fmla="*/ 1137717 h 1342734"/>
              <a:gd name="connsiteX115" fmla="*/ 2659096 w 10678681"/>
              <a:gd name="connsiteY115" fmla="*/ 1150294 h 1342734"/>
              <a:gd name="connsiteX116" fmla="*/ 2567088 w 10678681"/>
              <a:gd name="connsiteY116" fmla="*/ 1181781 h 1342734"/>
              <a:gd name="connsiteX117" fmla="*/ 2454501 w 10678681"/>
              <a:gd name="connsiteY117" fmla="*/ 1155455 h 1342734"/>
              <a:gd name="connsiteX118" fmla="*/ 2385161 w 10678681"/>
              <a:gd name="connsiteY118" fmla="*/ 1161312 h 1342734"/>
              <a:gd name="connsiteX119" fmla="*/ 2273361 w 10678681"/>
              <a:gd name="connsiteY119" fmla="*/ 1134090 h 1342734"/>
              <a:gd name="connsiteX120" fmla="*/ 2132003 w 10678681"/>
              <a:gd name="connsiteY120" fmla="*/ 1139225 h 1342734"/>
              <a:gd name="connsiteX121" fmla="*/ 2041224 w 10678681"/>
              <a:gd name="connsiteY121" fmla="*/ 1147536 h 1342734"/>
              <a:gd name="connsiteX122" fmla="*/ 2010157 w 10678681"/>
              <a:gd name="connsiteY122" fmla="*/ 1152767 h 1342734"/>
              <a:gd name="connsiteX123" fmla="*/ 1859213 w 10678681"/>
              <a:gd name="connsiteY123" fmla="*/ 1199540 h 1342734"/>
              <a:gd name="connsiteX124" fmla="*/ 1735877 w 10678681"/>
              <a:gd name="connsiteY124" fmla="*/ 1246527 h 1342734"/>
              <a:gd name="connsiteX125" fmla="*/ 1705069 w 10678681"/>
              <a:gd name="connsiteY125" fmla="*/ 1251989 h 1342734"/>
              <a:gd name="connsiteX126" fmla="*/ 1307888 w 10678681"/>
              <a:gd name="connsiteY126" fmla="*/ 1283156 h 1342734"/>
              <a:gd name="connsiteX127" fmla="*/ 1220734 w 10678681"/>
              <a:gd name="connsiteY127" fmla="*/ 1257811 h 1342734"/>
              <a:gd name="connsiteX128" fmla="*/ 1021737 w 10678681"/>
              <a:gd name="connsiteY128" fmla="*/ 1238739 h 1342734"/>
              <a:gd name="connsiteX129" fmla="*/ 959820 w 10678681"/>
              <a:gd name="connsiteY129" fmla="*/ 1275863 h 1342734"/>
              <a:gd name="connsiteX130" fmla="*/ 929137 w 10678681"/>
              <a:gd name="connsiteY130" fmla="*/ 1273957 h 1342734"/>
              <a:gd name="connsiteX131" fmla="*/ 878849 w 10678681"/>
              <a:gd name="connsiteY131" fmla="*/ 1266740 h 1342734"/>
              <a:gd name="connsiteX132" fmla="*/ 800667 w 10678681"/>
              <a:gd name="connsiteY132" fmla="*/ 1282041 h 1342734"/>
              <a:gd name="connsiteX133" fmla="*/ 644906 w 10678681"/>
              <a:gd name="connsiteY133" fmla="*/ 1273685 h 1342734"/>
              <a:gd name="connsiteX134" fmla="*/ 379869 w 10678681"/>
              <a:gd name="connsiteY134" fmla="*/ 1339165 h 1342734"/>
              <a:gd name="connsiteX135" fmla="*/ 137696 w 10678681"/>
              <a:gd name="connsiteY135" fmla="*/ 1319217 h 1342734"/>
              <a:gd name="connsiteX136" fmla="*/ 54250 w 10678681"/>
              <a:gd name="connsiteY136" fmla="*/ 1315838 h 1342734"/>
              <a:gd name="connsiteX137" fmla="*/ 28042 w 10678681"/>
              <a:gd name="connsiteY137" fmla="*/ 1297822 h 1342734"/>
              <a:gd name="connsiteX138" fmla="*/ 0 w 10678681"/>
              <a:gd name="connsiteY138" fmla="*/ 1294612 h 1342734"/>
              <a:gd name="connsiteX139" fmla="*/ 0 w 10678681"/>
              <a:gd name="connsiteY139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578184 w 10678681"/>
              <a:gd name="connsiteY86" fmla="*/ 1326745 h 1342734"/>
              <a:gd name="connsiteX87" fmla="*/ 4564919 w 10678681"/>
              <a:gd name="connsiteY87" fmla="*/ 1325507 h 1342734"/>
              <a:gd name="connsiteX88" fmla="*/ 4566586 w 10678681"/>
              <a:gd name="connsiteY88" fmla="*/ 1316963 h 1342734"/>
              <a:gd name="connsiteX89" fmla="*/ 4556303 w 10678681"/>
              <a:gd name="connsiteY89" fmla="*/ 1300262 h 1342734"/>
              <a:gd name="connsiteX90" fmla="*/ 4502358 w 10678681"/>
              <a:gd name="connsiteY90" fmla="*/ 1302558 h 1342734"/>
              <a:gd name="connsiteX91" fmla="*/ 4498919 w 10678681"/>
              <a:gd name="connsiteY91" fmla="*/ 1312115 h 1342734"/>
              <a:gd name="connsiteX92" fmla="*/ 4492075 w 10678681"/>
              <a:gd name="connsiteY92" fmla="*/ 1313357 h 1342734"/>
              <a:gd name="connsiteX93" fmla="*/ 4487466 w 10678681"/>
              <a:gd name="connsiteY93" fmla="*/ 1304102 h 1342734"/>
              <a:gd name="connsiteX94" fmla="*/ 4398292 w 10678681"/>
              <a:gd name="connsiteY94" fmla="*/ 1278410 h 1342734"/>
              <a:gd name="connsiteX95" fmla="*/ 4306088 w 10678681"/>
              <a:gd name="connsiteY95" fmla="*/ 1282512 h 1342734"/>
              <a:gd name="connsiteX96" fmla="*/ 4188995 w 10678681"/>
              <a:gd name="connsiteY96" fmla="*/ 1296718 h 1342734"/>
              <a:gd name="connsiteX97" fmla="*/ 4136582 w 10678681"/>
              <a:gd name="connsiteY97" fmla="*/ 1287687 h 1342734"/>
              <a:gd name="connsiteX98" fmla="*/ 4064614 w 10678681"/>
              <a:gd name="connsiteY98" fmla="*/ 1296118 h 1342734"/>
              <a:gd name="connsiteX99" fmla="*/ 3900948 w 10678681"/>
              <a:gd name="connsiteY99" fmla="*/ 1322156 h 1342734"/>
              <a:gd name="connsiteX100" fmla="*/ 3787890 w 10678681"/>
              <a:gd name="connsiteY100" fmla="*/ 1322164 h 1342734"/>
              <a:gd name="connsiteX101" fmla="*/ 3745993 w 10678681"/>
              <a:gd name="connsiteY101" fmla="*/ 1342630 h 1342734"/>
              <a:gd name="connsiteX102" fmla="*/ 3675785 w 10678681"/>
              <a:gd name="connsiteY102" fmla="*/ 1326802 h 1342734"/>
              <a:gd name="connsiteX103" fmla="*/ 3623856 w 10678681"/>
              <a:gd name="connsiteY103" fmla="*/ 1290804 h 1342734"/>
              <a:gd name="connsiteX104" fmla="*/ 3564933 w 10678681"/>
              <a:gd name="connsiteY104" fmla="*/ 1287147 h 1342734"/>
              <a:gd name="connsiteX105" fmla="*/ 3550537 w 10678681"/>
              <a:gd name="connsiteY105" fmla="*/ 1317552 h 1342734"/>
              <a:gd name="connsiteX106" fmla="*/ 3487736 w 10678681"/>
              <a:gd name="connsiteY106" fmla="*/ 1303493 h 1342734"/>
              <a:gd name="connsiteX107" fmla="*/ 3392548 w 10678681"/>
              <a:gd name="connsiteY107" fmla="*/ 1278741 h 1342734"/>
              <a:gd name="connsiteX108" fmla="*/ 3337466 w 10678681"/>
              <a:gd name="connsiteY108" fmla="*/ 1272537 h 1342734"/>
              <a:gd name="connsiteX109" fmla="*/ 3175981 w 10678681"/>
              <a:gd name="connsiteY109" fmla="*/ 1208973 h 1342734"/>
              <a:gd name="connsiteX110" fmla="*/ 3036856 w 10678681"/>
              <a:gd name="connsiteY110" fmla="*/ 1214383 h 1342734"/>
              <a:gd name="connsiteX111" fmla="*/ 2824973 w 10678681"/>
              <a:gd name="connsiteY111" fmla="*/ 1134864 h 1342734"/>
              <a:gd name="connsiteX112" fmla="*/ 2804398 w 10678681"/>
              <a:gd name="connsiteY112" fmla="*/ 1125556 h 1342734"/>
              <a:gd name="connsiteX113" fmla="*/ 2736109 w 10678681"/>
              <a:gd name="connsiteY113" fmla="*/ 1137717 h 1342734"/>
              <a:gd name="connsiteX114" fmla="*/ 2659096 w 10678681"/>
              <a:gd name="connsiteY114" fmla="*/ 1150294 h 1342734"/>
              <a:gd name="connsiteX115" fmla="*/ 2567088 w 10678681"/>
              <a:gd name="connsiteY115" fmla="*/ 1181781 h 1342734"/>
              <a:gd name="connsiteX116" fmla="*/ 2454501 w 10678681"/>
              <a:gd name="connsiteY116" fmla="*/ 1155455 h 1342734"/>
              <a:gd name="connsiteX117" fmla="*/ 2385161 w 10678681"/>
              <a:gd name="connsiteY117" fmla="*/ 1161312 h 1342734"/>
              <a:gd name="connsiteX118" fmla="*/ 2273361 w 10678681"/>
              <a:gd name="connsiteY118" fmla="*/ 1134090 h 1342734"/>
              <a:gd name="connsiteX119" fmla="*/ 2132003 w 10678681"/>
              <a:gd name="connsiteY119" fmla="*/ 1139225 h 1342734"/>
              <a:gd name="connsiteX120" fmla="*/ 2041224 w 10678681"/>
              <a:gd name="connsiteY120" fmla="*/ 1147536 h 1342734"/>
              <a:gd name="connsiteX121" fmla="*/ 2010157 w 10678681"/>
              <a:gd name="connsiteY121" fmla="*/ 1152767 h 1342734"/>
              <a:gd name="connsiteX122" fmla="*/ 1859213 w 10678681"/>
              <a:gd name="connsiteY122" fmla="*/ 1199540 h 1342734"/>
              <a:gd name="connsiteX123" fmla="*/ 1735877 w 10678681"/>
              <a:gd name="connsiteY123" fmla="*/ 1246527 h 1342734"/>
              <a:gd name="connsiteX124" fmla="*/ 1705069 w 10678681"/>
              <a:gd name="connsiteY124" fmla="*/ 1251989 h 1342734"/>
              <a:gd name="connsiteX125" fmla="*/ 1307888 w 10678681"/>
              <a:gd name="connsiteY125" fmla="*/ 1283156 h 1342734"/>
              <a:gd name="connsiteX126" fmla="*/ 1220734 w 10678681"/>
              <a:gd name="connsiteY126" fmla="*/ 1257811 h 1342734"/>
              <a:gd name="connsiteX127" fmla="*/ 1021737 w 10678681"/>
              <a:gd name="connsiteY127" fmla="*/ 1238739 h 1342734"/>
              <a:gd name="connsiteX128" fmla="*/ 959820 w 10678681"/>
              <a:gd name="connsiteY128" fmla="*/ 1275863 h 1342734"/>
              <a:gd name="connsiteX129" fmla="*/ 929137 w 10678681"/>
              <a:gd name="connsiteY129" fmla="*/ 1273957 h 1342734"/>
              <a:gd name="connsiteX130" fmla="*/ 878849 w 10678681"/>
              <a:gd name="connsiteY130" fmla="*/ 1266740 h 1342734"/>
              <a:gd name="connsiteX131" fmla="*/ 800667 w 10678681"/>
              <a:gd name="connsiteY131" fmla="*/ 1282041 h 1342734"/>
              <a:gd name="connsiteX132" fmla="*/ 644906 w 10678681"/>
              <a:gd name="connsiteY132" fmla="*/ 1273685 h 1342734"/>
              <a:gd name="connsiteX133" fmla="*/ 379869 w 10678681"/>
              <a:gd name="connsiteY133" fmla="*/ 1339165 h 1342734"/>
              <a:gd name="connsiteX134" fmla="*/ 137696 w 10678681"/>
              <a:gd name="connsiteY134" fmla="*/ 1319217 h 1342734"/>
              <a:gd name="connsiteX135" fmla="*/ 54250 w 10678681"/>
              <a:gd name="connsiteY135" fmla="*/ 1315838 h 1342734"/>
              <a:gd name="connsiteX136" fmla="*/ 28042 w 10678681"/>
              <a:gd name="connsiteY136" fmla="*/ 1297822 h 1342734"/>
              <a:gd name="connsiteX137" fmla="*/ 0 w 10678681"/>
              <a:gd name="connsiteY137" fmla="*/ 1294612 h 1342734"/>
              <a:gd name="connsiteX138" fmla="*/ 0 w 10678681"/>
              <a:gd name="connsiteY138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578184 w 10678681"/>
              <a:gd name="connsiteY85" fmla="*/ 1326745 h 1342734"/>
              <a:gd name="connsiteX86" fmla="*/ 4564919 w 10678681"/>
              <a:gd name="connsiteY86" fmla="*/ 1325507 h 1342734"/>
              <a:gd name="connsiteX87" fmla="*/ 4566586 w 10678681"/>
              <a:gd name="connsiteY87" fmla="*/ 1316963 h 1342734"/>
              <a:gd name="connsiteX88" fmla="*/ 4556303 w 10678681"/>
              <a:gd name="connsiteY88" fmla="*/ 1300262 h 1342734"/>
              <a:gd name="connsiteX89" fmla="*/ 4502358 w 10678681"/>
              <a:gd name="connsiteY89" fmla="*/ 1302558 h 1342734"/>
              <a:gd name="connsiteX90" fmla="*/ 4498919 w 10678681"/>
              <a:gd name="connsiteY90" fmla="*/ 1312115 h 1342734"/>
              <a:gd name="connsiteX91" fmla="*/ 4492075 w 10678681"/>
              <a:gd name="connsiteY91" fmla="*/ 1313357 h 1342734"/>
              <a:gd name="connsiteX92" fmla="*/ 4487466 w 10678681"/>
              <a:gd name="connsiteY92" fmla="*/ 1304102 h 1342734"/>
              <a:gd name="connsiteX93" fmla="*/ 4398292 w 10678681"/>
              <a:gd name="connsiteY93" fmla="*/ 1278410 h 1342734"/>
              <a:gd name="connsiteX94" fmla="*/ 4306088 w 10678681"/>
              <a:gd name="connsiteY94" fmla="*/ 1282512 h 1342734"/>
              <a:gd name="connsiteX95" fmla="*/ 4188995 w 10678681"/>
              <a:gd name="connsiteY95" fmla="*/ 1296718 h 1342734"/>
              <a:gd name="connsiteX96" fmla="*/ 4136582 w 10678681"/>
              <a:gd name="connsiteY96" fmla="*/ 1287687 h 1342734"/>
              <a:gd name="connsiteX97" fmla="*/ 4064614 w 10678681"/>
              <a:gd name="connsiteY97" fmla="*/ 1296118 h 1342734"/>
              <a:gd name="connsiteX98" fmla="*/ 3900948 w 10678681"/>
              <a:gd name="connsiteY98" fmla="*/ 1322156 h 1342734"/>
              <a:gd name="connsiteX99" fmla="*/ 3787890 w 10678681"/>
              <a:gd name="connsiteY99" fmla="*/ 1322164 h 1342734"/>
              <a:gd name="connsiteX100" fmla="*/ 3745993 w 10678681"/>
              <a:gd name="connsiteY100" fmla="*/ 1342630 h 1342734"/>
              <a:gd name="connsiteX101" fmla="*/ 3675785 w 10678681"/>
              <a:gd name="connsiteY101" fmla="*/ 1326802 h 1342734"/>
              <a:gd name="connsiteX102" fmla="*/ 3623856 w 10678681"/>
              <a:gd name="connsiteY102" fmla="*/ 1290804 h 1342734"/>
              <a:gd name="connsiteX103" fmla="*/ 3564933 w 10678681"/>
              <a:gd name="connsiteY103" fmla="*/ 1287147 h 1342734"/>
              <a:gd name="connsiteX104" fmla="*/ 3550537 w 10678681"/>
              <a:gd name="connsiteY104" fmla="*/ 1317552 h 1342734"/>
              <a:gd name="connsiteX105" fmla="*/ 3487736 w 10678681"/>
              <a:gd name="connsiteY105" fmla="*/ 1303493 h 1342734"/>
              <a:gd name="connsiteX106" fmla="*/ 3392548 w 10678681"/>
              <a:gd name="connsiteY106" fmla="*/ 1278741 h 1342734"/>
              <a:gd name="connsiteX107" fmla="*/ 3337466 w 10678681"/>
              <a:gd name="connsiteY107" fmla="*/ 1272537 h 1342734"/>
              <a:gd name="connsiteX108" fmla="*/ 3175981 w 10678681"/>
              <a:gd name="connsiteY108" fmla="*/ 1208973 h 1342734"/>
              <a:gd name="connsiteX109" fmla="*/ 3036856 w 10678681"/>
              <a:gd name="connsiteY109" fmla="*/ 1214383 h 1342734"/>
              <a:gd name="connsiteX110" fmla="*/ 2824973 w 10678681"/>
              <a:gd name="connsiteY110" fmla="*/ 1134864 h 1342734"/>
              <a:gd name="connsiteX111" fmla="*/ 2804398 w 10678681"/>
              <a:gd name="connsiteY111" fmla="*/ 1125556 h 1342734"/>
              <a:gd name="connsiteX112" fmla="*/ 2736109 w 10678681"/>
              <a:gd name="connsiteY112" fmla="*/ 1137717 h 1342734"/>
              <a:gd name="connsiteX113" fmla="*/ 2659096 w 10678681"/>
              <a:gd name="connsiteY113" fmla="*/ 1150294 h 1342734"/>
              <a:gd name="connsiteX114" fmla="*/ 2567088 w 10678681"/>
              <a:gd name="connsiteY114" fmla="*/ 1181781 h 1342734"/>
              <a:gd name="connsiteX115" fmla="*/ 2454501 w 10678681"/>
              <a:gd name="connsiteY115" fmla="*/ 1155455 h 1342734"/>
              <a:gd name="connsiteX116" fmla="*/ 2385161 w 10678681"/>
              <a:gd name="connsiteY116" fmla="*/ 1161312 h 1342734"/>
              <a:gd name="connsiteX117" fmla="*/ 2273361 w 10678681"/>
              <a:gd name="connsiteY117" fmla="*/ 1134090 h 1342734"/>
              <a:gd name="connsiteX118" fmla="*/ 2132003 w 10678681"/>
              <a:gd name="connsiteY118" fmla="*/ 1139225 h 1342734"/>
              <a:gd name="connsiteX119" fmla="*/ 2041224 w 10678681"/>
              <a:gd name="connsiteY119" fmla="*/ 1147536 h 1342734"/>
              <a:gd name="connsiteX120" fmla="*/ 2010157 w 10678681"/>
              <a:gd name="connsiteY120" fmla="*/ 1152767 h 1342734"/>
              <a:gd name="connsiteX121" fmla="*/ 1859213 w 10678681"/>
              <a:gd name="connsiteY121" fmla="*/ 1199540 h 1342734"/>
              <a:gd name="connsiteX122" fmla="*/ 1735877 w 10678681"/>
              <a:gd name="connsiteY122" fmla="*/ 1246527 h 1342734"/>
              <a:gd name="connsiteX123" fmla="*/ 1705069 w 10678681"/>
              <a:gd name="connsiteY123" fmla="*/ 1251989 h 1342734"/>
              <a:gd name="connsiteX124" fmla="*/ 1307888 w 10678681"/>
              <a:gd name="connsiteY124" fmla="*/ 1283156 h 1342734"/>
              <a:gd name="connsiteX125" fmla="*/ 1220734 w 10678681"/>
              <a:gd name="connsiteY125" fmla="*/ 1257811 h 1342734"/>
              <a:gd name="connsiteX126" fmla="*/ 1021737 w 10678681"/>
              <a:gd name="connsiteY126" fmla="*/ 1238739 h 1342734"/>
              <a:gd name="connsiteX127" fmla="*/ 959820 w 10678681"/>
              <a:gd name="connsiteY127" fmla="*/ 1275863 h 1342734"/>
              <a:gd name="connsiteX128" fmla="*/ 929137 w 10678681"/>
              <a:gd name="connsiteY128" fmla="*/ 1273957 h 1342734"/>
              <a:gd name="connsiteX129" fmla="*/ 878849 w 10678681"/>
              <a:gd name="connsiteY129" fmla="*/ 1266740 h 1342734"/>
              <a:gd name="connsiteX130" fmla="*/ 800667 w 10678681"/>
              <a:gd name="connsiteY130" fmla="*/ 1282041 h 1342734"/>
              <a:gd name="connsiteX131" fmla="*/ 644906 w 10678681"/>
              <a:gd name="connsiteY131" fmla="*/ 1273685 h 1342734"/>
              <a:gd name="connsiteX132" fmla="*/ 379869 w 10678681"/>
              <a:gd name="connsiteY132" fmla="*/ 1339165 h 1342734"/>
              <a:gd name="connsiteX133" fmla="*/ 137696 w 10678681"/>
              <a:gd name="connsiteY133" fmla="*/ 1319217 h 1342734"/>
              <a:gd name="connsiteX134" fmla="*/ 54250 w 10678681"/>
              <a:gd name="connsiteY134" fmla="*/ 1315838 h 1342734"/>
              <a:gd name="connsiteX135" fmla="*/ 28042 w 10678681"/>
              <a:gd name="connsiteY135" fmla="*/ 1297822 h 1342734"/>
              <a:gd name="connsiteX136" fmla="*/ 0 w 10678681"/>
              <a:gd name="connsiteY136" fmla="*/ 1294612 h 1342734"/>
              <a:gd name="connsiteX137" fmla="*/ 0 w 10678681"/>
              <a:gd name="connsiteY137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17473 w 10678681"/>
              <a:gd name="connsiteY85" fmla="*/ 1296467 h 1342734"/>
              <a:gd name="connsiteX86" fmla="*/ 4564919 w 10678681"/>
              <a:gd name="connsiteY86" fmla="*/ 1325507 h 1342734"/>
              <a:gd name="connsiteX87" fmla="*/ 4566586 w 10678681"/>
              <a:gd name="connsiteY87" fmla="*/ 1316963 h 1342734"/>
              <a:gd name="connsiteX88" fmla="*/ 4556303 w 10678681"/>
              <a:gd name="connsiteY88" fmla="*/ 1300262 h 1342734"/>
              <a:gd name="connsiteX89" fmla="*/ 4502358 w 10678681"/>
              <a:gd name="connsiteY89" fmla="*/ 1302558 h 1342734"/>
              <a:gd name="connsiteX90" fmla="*/ 4498919 w 10678681"/>
              <a:gd name="connsiteY90" fmla="*/ 1312115 h 1342734"/>
              <a:gd name="connsiteX91" fmla="*/ 4492075 w 10678681"/>
              <a:gd name="connsiteY91" fmla="*/ 1313357 h 1342734"/>
              <a:gd name="connsiteX92" fmla="*/ 4487466 w 10678681"/>
              <a:gd name="connsiteY92" fmla="*/ 1304102 h 1342734"/>
              <a:gd name="connsiteX93" fmla="*/ 4398292 w 10678681"/>
              <a:gd name="connsiteY93" fmla="*/ 1278410 h 1342734"/>
              <a:gd name="connsiteX94" fmla="*/ 4306088 w 10678681"/>
              <a:gd name="connsiteY94" fmla="*/ 1282512 h 1342734"/>
              <a:gd name="connsiteX95" fmla="*/ 4188995 w 10678681"/>
              <a:gd name="connsiteY95" fmla="*/ 1296718 h 1342734"/>
              <a:gd name="connsiteX96" fmla="*/ 4136582 w 10678681"/>
              <a:gd name="connsiteY96" fmla="*/ 1287687 h 1342734"/>
              <a:gd name="connsiteX97" fmla="*/ 4064614 w 10678681"/>
              <a:gd name="connsiteY97" fmla="*/ 1296118 h 1342734"/>
              <a:gd name="connsiteX98" fmla="*/ 3900948 w 10678681"/>
              <a:gd name="connsiteY98" fmla="*/ 1322156 h 1342734"/>
              <a:gd name="connsiteX99" fmla="*/ 3787890 w 10678681"/>
              <a:gd name="connsiteY99" fmla="*/ 1322164 h 1342734"/>
              <a:gd name="connsiteX100" fmla="*/ 3745993 w 10678681"/>
              <a:gd name="connsiteY100" fmla="*/ 1342630 h 1342734"/>
              <a:gd name="connsiteX101" fmla="*/ 3675785 w 10678681"/>
              <a:gd name="connsiteY101" fmla="*/ 1326802 h 1342734"/>
              <a:gd name="connsiteX102" fmla="*/ 3623856 w 10678681"/>
              <a:gd name="connsiteY102" fmla="*/ 1290804 h 1342734"/>
              <a:gd name="connsiteX103" fmla="*/ 3564933 w 10678681"/>
              <a:gd name="connsiteY103" fmla="*/ 1287147 h 1342734"/>
              <a:gd name="connsiteX104" fmla="*/ 3550537 w 10678681"/>
              <a:gd name="connsiteY104" fmla="*/ 1317552 h 1342734"/>
              <a:gd name="connsiteX105" fmla="*/ 3487736 w 10678681"/>
              <a:gd name="connsiteY105" fmla="*/ 1303493 h 1342734"/>
              <a:gd name="connsiteX106" fmla="*/ 3392548 w 10678681"/>
              <a:gd name="connsiteY106" fmla="*/ 1278741 h 1342734"/>
              <a:gd name="connsiteX107" fmla="*/ 3337466 w 10678681"/>
              <a:gd name="connsiteY107" fmla="*/ 1272537 h 1342734"/>
              <a:gd name="connsiteX108" fmla="*/ 3175981 w 10678681"/>
              <a:gd name="connsiteY108" fmla="*/ 1208973 h 1342734"/>
              <a:gd name="connsiteX109" fmla="*/ 3036856 w 10678681"/>
              <a:gd name="connsiteY109" fmla="*/ 1214383 h 1342734"/>
              <a:gd name="connsiteX110" fmla="*/ 2824973 w 10678681"/>
              <a:gd name="connsiteY110" fmla="*/ 1134864 h 1342734"/>
              <a:gd name="connsiteX111" fmla="*/ 2804398 w 10678681"/>
              <a:gd name="connsiteY111" fmla="*/ 1125556 h 1342734"/>
              <a:gd name="connsiteX112" fmla="*/ 2736109 w 10678681"/>
              <a:gd name="connsiteY112" fmla="*/ 1137717 h 1342734"/>
              <a:gd name="connsiteX113" fmla="*/ 2659096 w 10678681"/>
              <a:gd name="connsiteY113" fmla="*/ 1150294 h 1342734"/>
              <a:gd name="connsiteX114" fmla="*/ 2567088 w 10678681"/>
              <a:gd name="connsiteY114" fmla="*/ 1181781 h 1342734"/>
              <a:gd name="connsiteX115" fmla="*/ 2454501 w 10678681"/>
              <a:gd name="connsiteY115" fmla="*/ 1155455 h 1342734"/>
              <a:gd name="connsiteX116" fmla="*/ 2385161 w 10678681"/>
              <a:gd name="connsiteY116" fmla="*/ 1161312 h 1342734"/>
              <a:gd name="connsiteX117" fmla="*/ 2273361 w 10678681"/>
              <a:gd name="connsiteY117" fmla="*/ 1134090 h 1342734"/>
              <a:gd name="connsiteX118" fmla="*/ 2132003 w 10678681"/>
              <a:gd name="connsiteY118" fmla="*/ 1139225 h 1342734"/>
              <a:gd name="connsiteX119" fmla="*/ 2041224 w 10678681"/>
              <a:gd name="connsiteY119" fmla="*/ 1147536 h 1342734"/>
              <a:gd name="connsiteX120" fmla="*/ 2010157 w 10678681"/>
              <a:gd name="connsiteY120" fmla="*/ 1152767 h 1342734"/>
              <a:gd name="connsiteX121" fmla="*/ 1859213 w 10678681"/>
              <a:gd name="connsiteY121" fmla="*/ 1199540 h 1342734"/>
              <a:gd name="connsiteX122" fmla="*/ 1735877 w 10678681"/>
              <a:gd name="connsiteY122" fmla="*/ 1246527 h 1342734"/>
              <a:gd name="connsiteX123" fmla="*/ 1705069 w 10678681"/>
              <a:gd name="connsiteY123" fmla="*/ 1251989 h 1342734"/>
              <a:gd name="connsiteX124" fmla="*/ 1307888 w 10678681"/>
              <a:gd name="connsiteY124" fmla="*/ 1283156 h 1342734"/>
              <a:gd name="connsiteX125" fmla="*/ 1220734 w 10678681"/>
              <a:gd name="connsiteY125" fmla="*/ 1257811 h 1342734"/>
              <a:gd name="connsiteX126" fmla="*/ 1021737 w 10678681"/>
              <a:gd name="connsiteY126" fmla="*/ 1238739 h 1342734"/>
              <a:gd name="connsiteX127" fmla="*/ 959820 w 10678681"/>
              <a:gd name="connsiteY127" fmla="*/ 1275863 h 1342734"/>
              <a:gd name="connsiteX128" fmla="*/ 929137 w 10678681"/>
              <a:gd name="connsiteY128" fmla="*/ 1273957 h 1342734"/>
              <a:gd name="connsiteX129" fmla="*/ 878849 w 10678681"/>
              <a:gd name="connsiteY129" fmla="*/ 1266740 h 1342734"/>
              <a:gd name="connsiteX130" fmla="*/ 800667 w 10678681"/>
              <a:gd name="connsiteY130" fmla="*/ 1282041 h 1342734"/>
              <a:gd name="connsiteX131" fmla="*/ 644906 w 10678681"/>
              <a:gd name="connsiteY131" fmla="*/ 1273685 h 1342734"/>
              <a:gd name="connsiteX132" fmla="*/ 379869 w 10678681"/>
              <a:gd name="connsiteY132" fmla="*/ 1339165 h 1342734"/>
              <a:gd name="connsiteX133" fmla="*/ 137696 w 10678681"/>
              <a:gd name="connsiteY133" fmla="*/ 1319217 h 1342734"/>
              <a:gd name="connsiteX134" fmla="*/ 54250 w 10678681"/>
              <a:gd name="connsiteY134" fmla="*/ 1315838 h 1342734"/>
              <a:gd name="connsiteX135" fmla="*/ 28042 w 10678681"/>
              <a:gd name="connsiteY135" fmla="*/ 1297822 h 1342734"/>
              <a:gd name="connsiteX136" fmla="*/ 0 w 10678681"/>
              <a:gd name="connsiteY136" fmla="*/ 1294612 h 1342734"/>
              <a:gd name="connsiteX137" fmla="*/ 0 w 10678681"/>
              <a:gd name="connsiteY137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86475 w 10678681"/>
              <a:gd name="connsiteY78" fmla="*/ 1257028 h 1342734"/>
              <a:gd name="connsiteX79" fmla="*/ 5126038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705069 w 10678681"/>
              <a:gd name="connsiteY122" fmla="*/ 1251989 h 1342734"/>
              <a:gd name="connsiteX123" fmla="*/ 1307888 w 10678681"/>
              <a:gd name="connsiteY123" fmla="*/ 1283156 h 1342734"/>
              <a:gd name="connsiteX124" fmla="*/ 1220734 w 10678681"/>
              <a:gd name="connsiteY124" fmla="*/ 1257811 h 1342734"/>
              <a:gd name="connsiteX125" fmla="*/ 1021737 w 10678681"/>
              <a:gd name="connsiteY125" fmla="*/ 1238739 h 1342734"/>
              <a:gd name="connsiteX126" fmla="*/ 959820 w 10678681"/>
              <a:gd name="connsiteY126" fmla="*/ 1275863 h 1342734"/>
              <a:gd name="connsiteX127" fmla="*/ 929137 w 10678681"/>
              <a:gd name="connsiteY127" fmla="*/ 1273957 h 1342734"/>
              <a:gd name="connsiteX128" fmla="*/ 878849 w 10678681"/>
              <a:gd name="connsiteY128" fmla="*/ 1266740 h 1342734"/>
              <a:gd name="connsiteX129" fmla="*/ 800667 w 10678681"/>
              <a:gd name="connsiteY129" fmla="*/ 1282041 h 1342734"/>
              <a:gd name="connsiteX130" fmla="*/ 644906 w 10678681"/>
              <a:gd name="connsiteY130" fmla="*/ 1273685 h 1342734"/>
              <a:gd name="connsiteX131" fmla="*/ 379869 w 10678681"/>
              <a:gd name="connsiteY131" fmla="*/ 1339165 h 1342734"/>
              <a:gd name="connsiteX132" fmla="*/ 137696 w 10678681"/>
              <a:gd name="connsiteY132" fmla="*/ 1319217 h 1342734"/>
              <a:gd name="connsiteX133" fmla="*/ 54250 w 10678681"/>
              <a:gd name="connsiteY133" fmla="*/ 1315838 h 1342734"/>
              <a:gd name="connsiteX134" fmla="*/ 28042 w 10678681"/>
              <a:gd name="connsiteY134" fmla="*/ 1297822 h 1342734"/>
              <a:gd name="connsiteX135" fmla="*/ 0 w 10678681"/>
              <a:gd name="connsiteY135" fmla="*/ 1294612 h 1342734"/>
              <a:gd name="connsiteX136" fmla="*/ 0 w 10678681"/>
              <a:gd name="connsiteY136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86475 w 10678681"/>
              <a:gd name="connsiteY78" fmla="*/ 1257028 h 1342734"/>
              <a:gd name="connsiteX79" fmla="*/ 5103589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705069 w 10678681"/>
              <a:gd name="connsiteY122" fmla="*/ 1251989 h 1342734"/>
              <a:gd name="connsiteX123" fmla="*/ 1307888 w 10678681"/>
              <a:gd name="connsiteY123" fmla="*/ 1283156 h 1342734"/>
              <a:gd name="connsiteX124" fmla="*/ 1220734 w 10678681"/>
              <a:gd name="connsiteY124" fmla="*/ 1257811 h 1342734"/>
              <a:gd name="connsiteX125" fmla="*/ 1021737 w 10678681"/>
              <a:gd name="connsiteY125" fmla="*/ 1238739 h 1342734"/>
              <a:gd name="connsiteX126" fmla="*/ 959820 w 10678681"/>
              <a:gd name="connsiteY126" fmla="*/ 1275863 h 1342734"/>
              <a:gd name="connsiteX127" fmla="*/ 929137 w 10678681"/>
              <a:gd name="connsiteY127" fmla="*/ 1273957 h 1342734"/>
              <a:gd name="connsiteX128" fmla="*/ 878849 w 10678681"/>
              <a:gd name="connsiteY128" fmla="*/ 1266740 h 1342734"/>
              <a:gd name="connsiteX129" fmla="*/ 800667 w 10678681"/>
              <a:gd name="connsiteY129" fmla="*/ 1282041 h 1342734"/>
              <a:gd name="connsiteX130" fmla="*/ 644906 w 10678681"/>
              <a:gd name="connsiteY130" fmla="*/ 1273685 h 1342734"/>
              <a:gd name="connsiteX131" fmla="*/ 379869 w 10678681"/>
              <a:gd name="connsiteY131" fmla="*/ 1339165 h 1342734"/>
              <a:gd name="connsiteX132" fmla="*/ 137696 w 10678681"/>
              <a:gd name="connsiteY132" fmla="*/ 1319217 h 1342734"/>
              <a:gd name="connsiteX133" fmla="*/ 54250 w 10678681"/>
              <a:gd name="connsiteY133" fmla="*/ 1315838 h 1342734"/>
              <a:gd name="connsiteX134" fmla="*/ 28042 w 10678681"/>
              <a:gd name="connsiteY134" fmla="*/ 1297822 h 1342734"/>
              <a:gd name="connsiteX135" fmla="*/ 0 w 10678681"/>
              <a:gd name="connsiteY135" fmla="*/ 1294612 h 1342734"/>
              <a:gd name="connsiteX136" fmla="*/ 0 w 10678681"/>
              <a:gd name="connsiteY136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64025 w 10678681"/>
              <a:gd name="connsiteY78" fmla="*/ 1257028 h 1342734"/>
              <a:gd name="connsiteX79" fmla="*/ 5103589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705069 w 10678681"/>
              <a:gd name="connsiteY122" fmla="*/ 1251989 h 1342734"/>
              <a:gd name="connsiteX123" fmla="*/ 1307888 w 10678681"/>
              <a:gd name="connsiteY123" fmla="*/ 1283156 h 1342734"/>
              <a:gd name="connsiteX124" fmla="*/ 1220734 w 10678681"/>
              <a:gd name="connsiteY124" fmla="*/ 1257811 h 1342734"/>
              <a:gd name="connsiteX125" fmla="*/ 1021737 w 10678681"/>
              <a:gd name="connsiteY125" fmla="*/ 1238739 h 1342734"/>
              <a:gd name="connsiteX126" fmla="*/ 959820 w 10678681"/>
              <a:gd name="connsiteY126" fmla="*/ 1275863 h 1342734"/>
              <a:gd name="connsiteX127" fmla="*/ 929137 w 10678681"/>
              <a:gd name="connsiteY127" fmla="*/ 1273957 h 1342734"/>
              <a:gd name="connsiteX128" fmla="*/ 878849 w 10678681"/>
              <a:gd name="connsiteY128" fmla="*/ 1266740 h 1342734"/>
              <a:gd name="connsiteX129" fmla="*/ 800667 w 10678681"/>
              <a:gd name="connsiteY129" fmla="*/ 1282041 h 1342734"/>
              <a:gd name="connsiteX130" fmla="*/ 644906 w 10678681"/>
              <a:gd name="connsiteY130" fmla="*/ 1273685 h 1342734"/>
              <a:gd name="connsiteX131" fmla="*/ 379869 w 10678681"/>
              <a:gd name="connsiteY131" fmla="*/ 1339165 h 1342734"/>
              <a:gd name="connsiteX132" fmla="*/ 137696 w 10678681"/>
              <a:gd name="connsiteY132" fmla="*/ 1319217 h 1342734"/>
              <a:gd name="connsiteX133" fmla="*/ 54250 w 10678681"/>
              <a:gd name="connsiteY133" fmla="*/ 1315838 h 1342734"/>
              <a:gd name="connsiteX134" fmla="*/ 28042 w 10678681"/>
              <a:gd name="connsiteY134" fmla="*/ 1297822 h 1342734"/>
              <a:gd name="connsiteX135" fmla="*/ 0 w 10678681"/>
              <a:gd name="connsiteY135" fmla="*/ 1294612 h 1342734"/>
              <a:gd name="connsiteX136" fmla="*/ 0 w 10678681"/>
              <a:gd name="connsiteY136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64025 w 10678681"/>
              <a:gd name="connsiteY78" fmla="*/ 1257028 h 1342734"/>
              <a:gd name="connsiteX79" fmla="*/ 5103589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705069 w 10678681"/>
              <a:gd name="connsiteY122" fmla="*/ 1251989 h 1342734"/>
              <a:gd name="connsiteX123" fmla="*/ 1307888 w 10678681"/>
              <a:gd name="connsiteY123" fmla="*/ 1283156 h 1342734"/>
              <a:gd name="connsiteX124" fmla="*/ 1021737 w 10678681"/>
              <a:gd name="connsiteY124" fmla="*/ 1238739 h 1342734"/>
              <a:gd name="connsiteX125" fmla="*/ 959820 w 10678681"/>
              <a:gd name="connsiteY125" fmla="*/ 1275863 h 1342734"/>
              <a:gd name="connsiteX126" fmla="*/ 929137 w 10678681"/>
              <a:gd name="connsiteY126" fmla="*/ 1273957 h 1342734"/>
              <a:gd name="connsiteX127" fmla="*/ 878849 w 10678681"/>
              <a:gd name="connsiteY127" fmla="*/ 1266740 h 1342734"/>
              <a:gd name="connsiteX128" fmla="*/ 800667 w 10678681"/>
              <a:gd name="connsiteY128" fmla="*/ 1282041 h 1342734"/>
              <a:gd name="connsiteX129" fmla="*/ 644906 w 10678681"/>
              <a:gd name="connsiteY129" fmla="*/ 1273685 h 1342734"/>
              <a:gd name="connsiteX130" fmla="*/ 379869 w 10678681"/>
              <a:gd name="connsiteY130" fmla="*/ 1339165 h 1342734"/>
              <a:gd name="connsiteX131" fmla="*/ 137696 w 10678681"/>
              <a:gd name="connsiteY131" fmla="*/ 1319217 h 1342734"/>
              <a:gd name="connsiteX132" fmla="*/ 54250 w 10678681"/>
              <a:gd name="connsiteY132" fmla="*/ 1315838 h 1342734"/>
              <a:gd name="connsiteX133" fmla="*/ 28042 w 10678681"/>
              <a:gd name="connsiteY133" fmla="*/ 1297822 h 1342734"/>
              <a:gd name="connsiteX134" fmla="*/ 0 w 10678681"/>
              <a:gd name="connsiteY134" fmla="*/ 1294612 h 1342734"/>
              <a:gd name="connsiteX135" fmla="*/ 0 w 10678681"/>
              <a:gd name="connsiteY135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64025 w 10678681"/>
              <a:gd name="connsiteY78" fmla="*/ 1257028 h 1342734"/>
              <a:gd name="connsiteX79" fmla="*/ 5103589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705069 w 10678681"/>
              <a:gd name="connsiteY122" fmla="*/ 1251989 h 1342734"/>
              <a:gd name="connsiteX123" fmla="*/ 1279827 w 10678681"/>
              <a:gd name="connsiteY123" fmla="*/ 1245307 h 1342734"/>
              <a:gd name="connsiteX124" fmla="*/ 1021737 w 10678681"/>
              <a:gd name="connsiteY124" fmla="*/ 1238739 h 1342734"/>
              <a:gd name="connsiteX125" fmla="*/ 959820 w 10678681"/>
              <a:gd name="connsiteY125" fmla="*/ 1275863 h 1342734"/>
              <a:gd name="connsiteX126" fmla="*/ 929137 w 10678681"/>
              <a:gd name="connsiteY126" fmla="*/ 1273957 h 1342734"/>
              <a:gd name="connsiteX127" fmla="*/ 878849 w 10678681"/>
              <a:gd name="connsiteY127" fmla="*/ 1266740 h 1342734"/>
              <a:gd name="connsiteX128" fmla="*/ 800667 w 10678681"/>
              <a:gd name="connsiteY128" fmla="*/ 1282041 h 1342734"/>
              <a:gd name="connsiteX129" fmla="*/ 644906 w 10678681"/>
              <a:gd name="connsiteY129" fmla="*/ 1273685 h 1342734"/>
              <a:gd name="connsiteX130" fmla="*/ 379869 w 10678681"/>
              <a:gd name="connsiteY130" fmla="*/ 1339165 h 1342734"/>
              <a:gd name="connsiteX131" fmla="*/ 137696 w 10678681"/>
              <a:gd name="connsiteY131" fmla="*/ 1319217 h 1342734"/>
              <a:gd name="connsiteX132" fmla="*/ 54250 w 10678681"/>
              <a:gd name="connsiteY132" fmla="*/ 1315838 h 1342734"/>
              <a:gd name="connsiteX133" fmla="*/ 28042 w 10678681"/>
              <a:gd name="connsiteY133" fmla="*/ 1297822 h 1342734"/>
              <a:gd name="connsiteX134" fmla="*/ 0 w 10678681"/>
              <a:gd name="connsiteY134" fmla="*/ 1294612 h 1342734"/>
              <a:gd name="connsiteX135" fmla="*/ 0 w 10678681"/>
              <a:gd name="connsiteY135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64025 w 10678681"/>
              <a:gd name="connsiteY78" fmla="*/ 1257028 h 1342734"/>
              <a:gd name="connsiteX79" fmla="*/ 5103589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660167 w 10678681"/>
              <a:gd name="connsiteY122" fmla="*/ 1236849 h 1342734"/>
              <a:gd name="connsiteX123" fmla="*/ 1279827 w 10678681"/>
              <a:gd name="connsiteY123" fmla="*/ 1245307 h 1342734"/>
              <a:gd name="connsiteX124" fmla="*/ 1021737 w 10678681"/>
              <a:gd name="connsiteY124" fmla="*/ 1238739 h 1342734"/>
              <a:gd name="connsiteX125" fmla="*/ 959820 w 10678681"/>
              <a:gd name="connsiteY125" fmla="*/ 1275863 h 1342734"/>
              <a:gd name="connsiteX126" fmla="*/ 929137 w 10678681"/>
              <a:gd name="connsiteY126" fmla="*/ 1273957 h 1342734"/>
              <a:gd name="connsiteX127" fmla="*/ 878849 w 10678681"/>
              <a:gd name="connsiteY127" fmla="*/ 1266740 h 1342734"/>
              <a:gd name="connsiteX128" fmla="*/ 800667 w 10678681"/>
              <a:gd name="connsiteY128" fmla="*/ 1282041 h 1342734"/>
              <a:gd name="connsiteX129" fmla="*/ 644906 w 10678681"/>
              <a:gd name="connsiteY129" fmla="*/ 1273685 h 1342734"/>
              <a:gd name="connsiteX130" fmla="*/ 379869 w 10678681"/>
              <a:gd name="connsiteY130" fmla="*/ 1339165 h 1342734"/>
              <a:gd name="connsiteX131" fmla="*/ 137696 w 10678681"/>
              <a:gd name="connsiteY131" fmla="*/ 1319217 h 1342734"/>
              <a:gd name="connsiteX132" fmla="*/ 54250 w 10678681"/>
              <a:gd name="connsiteY132" fmla="*/ 1315838 h 1342734"/>
              <a:gd name="connsiteX133" fmla="*/ 28042 w 10678681"/>
              <a:gd name="connsiteY133" fmla="*/ 1297822 h 1342734"/>
              <a:gd name="connsiteX134" fmla="*/ 0 w 10678681"/>
              <a:gd name="connsiteY134" fmla="*/ 1294612 h 1342734"/>
              <a:gd name="connsiteX135" fmla="*/ 0 w 10678681"/>
              <a:gd name="connsiteY135" fmla="*/ 0 h 134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10678681" h="1342734">
                <a:moveTo>
                  <a:pt x="0" y="0"/>
                </a:moveTo>
                <a:lnTo>
                  <a:pt x="10678681" y="0"/>
                </a:lnTo>
                <a:lnTo>
                  <a:pt x="10666019" y="7876"/>
                </a:lnTo>
                <a:cubicBezTo>
                  <a:pt x="10653407" y="16166"/>
                  <a:pt x="10642107" y="24244"/>
                  <a:pt x="10632825" y="32153"/>
                </a:cubicBezTo>
                <a:cubicBezTo>
                  <a:pt x="10592272" y="36323"/>
                  <a:pt x="10556884" y="50892"/>
                  <a:pt x="10516219" y="45588"/>
                </a:cubicBezTo>
                <a:cubicBezTo>
                  <a:pt x="10497465" y="38035"/>
                  <a:pt x="10481313" y="25649"/>
                  <a:pt x="10456989" y="979"/>
                </a:cubicBezTo>
                <a:cubicBezTo>
                  <a:pt x="10458435" y="21260"/>
                  <a:pt x="10448472" y="9612"/>
                  <a:pt x="10438642" y="1524"/>
                </a:cubicBezTo>
                <a:cubicBezTo>
                  <a:pt x="10430119" y="11702"/>
                  <a:pt x="10417632" y="41266"/>
                  <a:pt x="10407146" y="43659"/>
                </a:cubicBezTo>
                <a:cubicBezTo>
                  <a:pt x="10379701" y="2826"/>
                  <a:pt x="10370665" y="125005"/>
                  <a:pt x="10341159" y="103824"/>
                </a:cubicBezTo>
                <a:cubicBezTo>
                  <a:pt x="10332001" y="120367"/>
                  <a:pt x="10274736" y="115685"/>
                  <a:pt x="10244930" y="94599"/>
                </a:cubicBezTo>
                <a:cubicBezTo>
                  <a:pt x="10189350" y="132718"/>
                  <a:pt x="10178914" y="158571"/>
                  <a:pt x="10115334" y="155658"/>
                </a:cubicBezTo>
                <a:cubicBezTo>
                  <a:pt x="10110816" y="185325"/>
                  <a:pt x="10047419" y="166765"/>
                  <a:pt x="10068157" y="215673"/>
                </a:cubicBezTo>
                <a:cubicBezTo>
                  <a:pt x="10047157" y="216184"/>
                  <a:pt x="10029060" y="198149"/>
                  <a:pt x="10045431" y="229568"/>
                </a:cubicBezTo>
                <a:cubicBezTo>
                  <a:pt x="10018897" y="234017"/>
                  <a:pt x="9963426" y="205273"/>
                  <a:pt x="9929077" y="209062"/>
                </a:cubicBezTo>
                <a:cubicBezTo>
                  <a:pt x="9910475" y="224494"/>
                  <a:pt x="9890198" y="272419"/>
                  <a:pt x="9840045" y="223033"/>
                </a:cubicBezTo>
                <a:cubicBezTo>
                  <a:pt x="9789999" y="276055"/>
                  <a:pt x="9744257" y="186744"/>
                  <a:pt x="9679639" y="247182"/>
                </a:cubicBezTo>
                <a:cubicBezTo>
                  <a:pt x="9634736" y="215294"/>
                  <a:pt x="9537501" y="238016"/>
                  <a:pt x="9498347" y="244723"/>
                </a:cubicBezTo>
                <a:cubicBezTo>
                  <a:pt x="9450379" y="244255"/>
                  <a:pt x="9394227" y="293607"/>
                  <a:pt x="9366026" y="299024"/>
                </a:cubicBezTo>
                <a:cubicBezTo>
                  <a:pt x="9341424" y="298595"/>
                  <a:pt x="9297504" y="338146"/>
                  <a:pt x="9316702" y="356523"/>
                </a:cubicBezTo>
                <a:cubicBezTo>
                  <a:pt x="9228105" y="319675"/>
                  <a:pt x="9206375" y="367221"/>
                  <a:pt x="9121744" y="365177"/>
                </a:cubicBezTo>
                <a:cubicBezTo>
                  <a:pt x="9093808" y="425910"/>
                  <a:pt x="9103257" y="373647"/>
                  <a:pt x="9061654" y="393730"/>
                </a:cubicBezTo>
                <a:cubicBezTo>
                  <a:pt x="9060114" y="344357"/>
                  <a:pt x="9015442" y="432718"/>
                  <a:pt x="8997577" y="380865"/>
                </a:cubicBezTo>
                <a:cubicBezTo>
                  <a:pt x="8969550" y="402056"/>
                  <a:pt x="8954076" y="446763"/>
                  <a:pt x="8907968" y="447345"/>
                </a:cubicBezTo>
                <a:cubicBezTo>
                  <a:pt x="8864369" y="428134"/>
                  <a:pt x="8818646" y="497461"/>
                  <a:pt x="8764163" y="471000"/>
                </a:cubicBezTo>
                <a:cubicBezTo>
                  <a:pt x="8744747" y="465539"/>
                  <a:pt x="8688469" y="474754"/>
                  <a:pt x="8680155" y="492404"/>
                </a:cubicBezTo>
                <a:cubicBezTo>
                  <a:pt x="8668902" y="497604"/>
                  <a:pt x="8654338" y="493892"/>
                  <a:pt x="8651436" y="511923"/>
                </a:cubicBezTo>
                <a:cubicBezTo>
                  <a:pt x="8645505" y="533975"/>
                  <a:pt x="8599739" y="507897"/>
                  <a:pt x="8609185" y="531525"/>
                </a:cubicBezTo>
                <a:cubicBezTo>
                  <a:pt x="8576806" y="513805"/>
                  <a:pt x="8560019" y="560634"/>
                  <a:pt x="8537091" y="574933"/>
                </a:cubicBezTo>
                <a:cubicBezTo>
                  <a:pt x="8510928" y="556486"/>
                  <a:pt x="8488623" y="604682"/>
                  <a:pt x="8435931" y="617926"/>
                </a:cubicBezTo>
                <a:cubicBezTo>
                  <a:pt x="8406978" y="596402"/>
                  <a:pt x="8400500" y="627188"/>
                  <a:pt x="8348623" y="600607"/>
                </a:cubicBezTo>
                <a:cubicBezTo>
                  <a:pt x="8347650" y="604255"/>
                  <a:pt x="8320537" y="587451"/>
                  <a:pt x="8276883" y="588214"/>
                </a:cubicBezTo>
                <a:cubicBezTo>
                  <a:pt x="8233229" y="588977"/>
                  <a:pt x="8147007" y="602039"/>
                  <a:pt x="8086698" y="605185"/>
                </a:cubicBezTo>
                <a:cubicBezTo>
                  <a:pt x="8018754" y="612533"/>
                  <a:pt x="8076794" y="658105"/>
                  <a:pt x="7982378" y="629799"/>
                </a:cubicBezTo>
                <a:cubicBezTo>
                  <a:pt x="7978309" y="650417"/>
                  <a:pt x="7968020" y="653434"/>
                  <a:pt x="7947952" y="648003"/>
                </a:cubicBezTo>
                <a:cubicBezTo>
                  <a:pt x="7915301" y="652980"/>
                  <a:pt x="7930086" y="699793"/>
                  <a:pt x="7890112" y="677915"/>
                </a:cubicBezTo>
                <a:cubicBezTo>
                  <a:pt x="7902561" y="702153"/>
                  <a:pt x="7831508" y="700184"/>
                  <a:pt x="7853284" y="723588"/>
                </a:cubicBezTo>
                <a:cubicBezTo>
                  <a:pt x="7838304" y="751013"/>
                  <a:pt x="7817999" y="714992"/>
                  <a:pt x="7802383" y="739359"/>
                </a:cubicBezTo>
                <a:cubicBezTo>
                  <a:pt x="7781922" y="742015"/>
                  <a:pt x="7755431" y="732207"/>
                  <a:pt x="7730518" y="739526"/>
                </a:cubicBezTo>
                <a:cubicBezTo>
                  <a:pt x="7716802" y="743091"/>
                  <a:pt x="7733019" y="753459"/>
                  <a:pt x="7720084" y="760750"/>
                </a:cubicBezTo>
                <a:cubicBezTo>
                  <a:pt x="7707149" y="768041"/>
                  <a:pt x="7671920" y="776612"/>
                  <a:pt x="7652907" y="783273"/>
                </a:cubicBezTo>
                <a:cubicBezTo>
                  <a:pt x="7630163" y="772504"/>
                  <a:pt x="7616976" y="783101"/>
                  <a:pt x="7606008" y="800717"/>
                </a:cubicBezTo>
                <a:cubicBezTo>
                  <a:pt x="7561224" y="806541"/>
                  <a:pt x="7527083" y="837162"/>
                  <a:pt x="7480223" y="856821"/>
                </a:cubicBezTo>
                <a:cubicBezTo>
                  <a:pt x="7422566" y="851729"/>
                  <a:pt x="7406130" y="898621"/>
                  <a:pt x="7356005" y="919462"/>
                </a:cubicBezTo>
                <a:cubicBezTo>
                  <a:pt x="7301710" y="896412"/>
                  <a:pt x="7327853" y="963334"/>
                  <a:pt x="7305396" y="986228"/>
                </a:cubicBezTo>
                <a:lnTo>
                  <a:pt x="7266251" y="967864"/>
                </a:lnTo>
                <a:lnTo>
                  <a:pt x="7258094" y="990679"/>
                </a:lnTo>
                <a:lnTo>
                  <a:pt x="7257893" y="991204"/>
                </a:lnTo>
                <a:lnTo>
                  <a:pt x="7247153" y="991550"/>
                </a:lnTo>
                <a:cubicBezTo>
                  <a:pt x="7228850" y="991013"/>
                  <a:pt x="7210872" y="989423"/>
                  <a:pt x="7193612" y="987042"/>
                </a:cubicBezTo>
                <a:cubicBezTo>
                  <a:pt x="7184018" y="1016185"/>
                  <a:pt x="7117645" y="991054"/>
                  <a:pt x="7132632" y="1042036"/>
                </a:cubicBezTo>
                <a:cubicBezTo>
                  <a:pt x="7109597" y="1040358"/>
                  <a:pt x="7092653" y="1020472"/>
                  <a:pt x="7105610" y="1053537"/>
                </a:cubicBezTo>
                <a:cubicBezTo>
                  <a:pt x="7098186" y="1053959"/>
                  <a:pt x="7071669" y="1042250"/>
                  <a:pt x="7069148" y="1047163"/>
                </a:cubicBezTo>
                <a:lnTo>
                  <a:pt x="7039634" y="1059971"/>
                </a:lnTo>
                <a:lnTo>
                  <a:pt x="7033445" y="1063314"/>
                </a:lnTo>
                <a:lnTo>
                  <a:pt x="6999157" y="1055282"/>
                </a:lnTo>
                <a:lnTo>
                  <a:pt x="6981874" y="1053827"/>
                </a:lnTo>
                <a:lnTo>
                  <a:pt x="6976102" y="1047854"/>
                </a:lnTo>
                <a:cubicBezTo>
                  <a:pt x="6970359" y="1044495"/>
                  <a:pt x="6962768" y="1043656"/>
                  <a:pt x="6951040" y="1048531"/>
                </a:cubicBezTo>
                <a:lnTo>
                  <a:pt x="6948497" y="1050706"/>
                </a:lnTo>
                <a:lnTo>
                  <a:pt x="6926582" y="1043462"/>
                </a:lnTo>
                <a:cubicBezTo>
                  <a:pt x="6919310" y="1039773"/>
                  <a:pt x="6839625" y="1034777"/>
                  <a:pt x="6833743" y="1027960"/>
                </a:cubicBezTo>
                <a:cubicBezTo>
                  <a:pt x="6776335" y="1015119"/>
                  <a:pt x="6761260" y="1047430"/>
                  <a:pt x="6687090" y="1063250"/>
                </a:cubicBezTo>
                <a:cubicBezTo>
                  <a:pt x="6621041" y="1075436"/>
                  <a:pt x="6482366" y="1074217"/>
                  <a:pt x="6431838" y="1063226"/>
                </a:cubicBezTo>
                <a:cubicBezTo>
                  <a:pt x="6405016" y="1060235"/>
                  <a:pt x="6309698" y="1067799"/>
                  <a:pt x="6327795" y="1088142"/>
                </a:cubicBezTo>
                <a:cubicBezTo>
                  <a:pt x="6241699" y="1050273"/>
                  <a:pt x="6228725" y="1111123"/>
                  <a:pt x="6136549" y="1100268"/>
                </a:cubicBezTo>
                <a:cubicBezTo>
                  <a:pt x="6096483" y="1157984"/>
                  <a:pt x="6053277" y="1099229"/>
                  <a:pt x="6004655" y="1114946"/>
                </a:cubicBezTo>
                <a:cubicBezTo>
                  <a:pt x="6010724" y="1065500"/>
                  <a:pt x="5948029" y="1149051"/>
                  <a:pt x="5936643" y="1095428"/>
                </a:cubicBezTo>
                <a:cubicBezTo>
                  <a:pt x="5928154" y="1099986"/>
                  <a:pt x="5920290" y="1106094"/>
                  <a:pt x="5912484" y="1112624"/>
                </a:cubicBezTo>
                <a:lnTo>
                  <a:pt x="5908387" y="1116018"/>
                </a:lnTo>
                <a:lnTo>
                  <a:pt x="5890495" y="1120268"/>
                </a:lnTo>
                <a:lnTo>
                  <a:pt x="5887318" y="1133134"/>
                </a:lnTo>
                <a:lnTo>
                  <a:pt x="5861726" y="1147891"/>
                </a:lnTo>
                <a:cubicBezTo>
                  <a:pt x="5851855" y="1151615"/>
                  <a:pt x="5818443" y="1153513"/>
                  <a:pt x="5805823" y="1152457"/>
                </a:cubicBezTo>
                <a:cubicBezTo>
                  <a:pt x="5761190" y="1128740"/>
                  <a:pt x="5745234" y="1208320"/>
                  <a:pt x="5689841" y="1176232"/>
                </a:cubicBezTo>
                <a:cubicBezTo>
                  <a:pt x="5645165" y="1182523"/>
                  <a:pt x="5638674" y="1185346"/>
                  <a:pt x="5605119" y="1190202"/>
                </a:cubicBezTo>
                <a:cubicBezTo>
                  <a:pt x="5595173" y="1211597"/>
                  <a:pt x="5481899" y="1180798"/>
                  <a:pt x="5488513" y="1205367"/>
                </a:cubicBezTo>
                <a:cubicBezTo>
                  <a:pt x="5455905" y="1184307"/>
                  <a:pt x="5430208" y="1229302"/>
                  <a:pt x="5402905" y="1241191"/>
                </a:cubicBezTo>
                <a:cubicBezTo>
                  <a:pt x="5353635" y="1248161"/>
                  <a:pt x="5228965" y="1244549"/>
                  <a:pt x="5192893" y="1247188"/>
                </a:cubicBezTo>
                <a:cubicBezTo>
                  <a:pt x="5191257" y="1250727"/>
                  <a:pt x="5178909" y="1254361"/>
                  <a:pt x="5164025" y="1257028"/>
                </a:cubicBezTo>
                <a:cubicBezTo>
                  <a:pt x="5149141" y="1259695"/>
                  <a:pt x="5121746" y="1277136"/>
                  <a:pt x="5103589" y="1263189"/>
                </a:cubicBezTo>
                <a:cubicBezTo>
                  <a:pt x="5020856" y="1221392"/>
                  <a:pt x="4961920" y="1251721"/>
                  <a:pt x="4894688" y="1247184"/>
                </a:cubicBezTo>
                <a:cubicBezTo>
                  <a:pt x="4819279" y="1247443"/>
                  <a:pt x="4886780" y="1276272"/>
                  <a:pt x="4788036" y="1238182"/>
                </a:cubicBezTo>
                <a:cubicBezTo>
                  <a:pt x="4780353" y="1258340"/>
                  <a:pt x="4768632" y="1260281"/>
                  <a:pt x="4747555" y="1252768"/>
                </a:cubicBezTo>
                <a:cubicBezTo>
                  <a:pt x="4711089" y="1254336"/>
                  <a:pt x="4719897" y="1302605"/>
                  <a:pt x="4679644" y="1276603"/>
                </a:cubicBezTo>
                <a:cubicBezTo>
                  <a:pt x="4651415" y="1288933"/>
                  <a:pt x="4636594" y="1288316"/>
                  <a:pt x="4617473" y="1296467"/>
                </a:cubicBezTo>
                <a:lnTo>
                  <a:pt x="4564919" y="1325507"/>
                </a:lnTo>
                <a:lnTo>
                  <a:pt x="4566586" y="1316963"/>
                </a:lnTo>
                <a:cubicBezTo>
                  <a:pt x="4569057" y="1308855"/>
                  <a:pt x="4571069" y="1299935"/>
                  <a:pt x="4556303" y="1300262"/>
                </a:cubicBezTo>
                <a:cubicBezTo>
                  <a:pt x="4525488" y="1305073"/>
                  <a:pt x="4517133" y="1269079"/>
                  <a:pt x="4502358" y="1302558"/>
                </a:cubicBezTo>
                <a:lnTo>
                  <a:pt x="4498919" y="1312115"/>
                </a:lnTo>
                <a:lnTo>
                  <a:pt x="4492075" y="1313357"/>
                </a:lnTo>
                <a:cubicBezTo>
                  <a:pt x="4488463" y="1312870"/>
                  <a:pt x="4486534" y="1310394"/>
                  <a:pt x="4487466" y="1304102"/>
                </a:cubicBezTo>
                <a:cubicBezTo>
                  <a:pt x="4457512" y="1328789"/>
                  <a:pt x="4426787" y="1287064"/>
                  <a:pt x="4398292" y="1278410"/>
                </a:cubicBezTo>
                <a:cubicBezTo>
                  <a:pt x="4375210" y="1302378"/>
                  <a:pt x="4366248" y="1283298"/>
                  <a:pt x="4306088" y="1282512"/>
                </a:cubicBezTo>
                <a:cubicBezTo>
                  <a:pt x="4280844" y="1310113"/>
                  <a:pt x="4237476" y="1258925"/>
                  <a:pt x="4188995" y="1296718"/>
                </a:cubicBezTo>
                <a:cubicBezTo>
                  <a:pt x="4186961" y="1293392"/>
                  <a:pt x="4157312" y="1287787"/>
                  <a:pt x="4136582" y="1287687"/>
                </a:cubicBezTo>
                <a:cubicBezTo>
                  <a:pt x="4115852" y="1287587"/>
                  <a:pt x="4081037" y="1280166"/>
                  <a:pt x="4064614" y="1296118"/>
                </a:cubicBezTo>
                <a:cubicBezTo>
                  <a:pt x="3987264" y="1347194"/>
                  <a:pt x="3967205" y="1309881"/>
                  <a:pt x="3900948" y="1322156"/>
                </a:cubicBezTo>
                <a:cubicBezTo>
                  <a:pt x="3826014" y="1330612"/>
                  <a:pt x="3831060" y="1333478"/>
                  <a:pt x="3787890" y="1322164"/>
                </a:cubicBezTo>
                <a:cubicBezTo>
                  <a:pt x="3777929" y="1303028"/>
                  <a:pt x="3766063" y="1332733"/>
                  <a:pt x="3745993" y="1342630"/>
                </a:cubicBezTo>
                <a:cubicBezTo>
                  <a:pt x="3709591" y="1345286"/>
                  <a:pt x="3712765" y="1296323"/>
                  <a:pt x="3675785" y="1326802"/>
                </a:cubicBezTo>
                <a:cubicBezTo>
                  <a:pt x="3682573" y="1300349"/>
                  <a:pt x="3606829" y="1318588"/>
                  <a:pt x="3623856" y="1290804"/>
                </a:cubicBezTo>
                <a:cubicBezTo>
                  <a:pt x="3600335" y="1267550"/>
                  <a:pt x="3588308" y="1307279"/>
                  <a:pt x="3564933" y="1287147"/>
                </a:cubicBezTo>
                <a:cubicBezTo>
                  <a:pt x="3538420" y="1283043"/>
                  <a:pt x="3579946" y="1314789"/>
                  <a:pt x="3550537" y="1317552"/>
                </a:cubicBezTo>
                <a:cubicBezTo>
                  <a:pt x="3514920" y="1316159"/>
                  <a:pt x="3514600" y="1364317"/>
                  <a:pt x="3487736" y="1303493"/>
                </a:cubicBezTo>
                <a:cubicBezTo>
                  <a:pt x="3450312" y="1319195"/>
                  <a:pt x="3443340" y="1291726"/>
                  <a:pt x="3392548" y="1278741"/>
                </a:cubicBezTo>
                <a:cubicBezTo>
                  <a:pt x="3371053" y="1294449"/>
                  <a:pt x="3354022" y="1287164"/>
                  <a:pt x="3337466" y="1272537"/>
                </a:cubicBezTo>
                <a:cubicBezTo>
                  <a:pt x="3287808" y="1277154"/>
                  <a:pt x="3231625" y="1217343"/>
                  <a:pt x="3175981" y="1208973"/>
                </a:cubicBezTo>
                <a:cubicBezTo>
                  <a:pt x="3115467" y="1227175"/>
                  <a:pt x="3096324" y="1223154"/>
                  <a:pt x="3036856" y="1214383"/>
                </a:cubicBezTo>
                <a:cubicBezTo>
                  <a:pt x="2976484" y="1195723"/>
                  <a:pt x="2863716" y="1149668"/>
                  <a:pt x="2824973" y="1134864"/>
                </a:cubicBezTo>
                <a:cubicBezTo>
                  <a:pt x="2817752" y="1140972"/>
                  <a:pt x="2802616" y="1134132"/>
                  <a:pt x="2804398" y="1125556"/>
                </a:cubicBezTo>
                <a:cubicBezTo>
                  <a:pt x="2796364" y="1128008"/>
                  <a:pt x="2737660" y="1151579"/>
                  <a:pt x="2736109" y="1137717"/>
                </a:cubicBezTo>
                <a:cubicBezTo>
                  <a:pt x="2696082" y="1134954"/>
                  <a:pt x="2695314" y="1134322"/>
                  <a:pt x="2659096" y="1150294"/>
                </a:cubicBezTo>
                <a:cubicBezTo>
                  <a:pt x="2582535" y="1124403"/>
                  <a:pt x="2622743" y="1189988"/>
                  <a:pt x="2567088" y="1181781"/>
                </a:cubicBezTo>
                <a:cubicBezTo>
                  <a:pt x="2523074" y="1153322"/>
                  <a:pt x="2505741" y="1175022"/>
                  <a:pt x="2454501" y="1155455"/>
                </a:cubicBezTo>
                <a:cubicBezTo>
                  <a:pt x="2435184" y="1199648"/>
                  <a:pt x="2405890" y="1149324"/>
                  <a:pt x="2385161" y="1161312"/>
                </a:cubicBezTo>
                <a:cubicBezTo>
                  <a:pt x="2329714" y="1166582"/>
                  <a:pt x="2322102" y="1137771"/>
                  <a:pt x="2273361" y="1134090"/>
                </a:cubicBezTo>
                <a:cubicBezTo>
                  <a:pt x="2270204" y="1112590"/>
                  <a:pt x="2164540" y="1136821"/>
                  <a:pt x="2132003" y="1139225"/>
                </a:cubicBezTo>
                <a:cubicBezTo>
                  <a:pt x="2119616" y="1127805"/>
                  <a:pt x="2068429" y="1132839"/>
                  <a:pt x="2041224" y="1147536"/>
                </a:cubicBezTo>
                <a:cubicBezTo>
                  <a:pt x="2072319" y="1178143"/>
                  <a:pt x="2006941" y="1118646"/>
                  <a:pt x="2010157" y="1152767"/>
                </a:cubicBezTo>
                <a:cubicBezTo>
                  <a:pt x="1976080" y="1167742"/>
                  <a:pt x="1904926" y="1183913"/>
                  <a:pt x="1859213" y="1199540"/>
                </a:cubicBezTo>
                <a:cubicBezTo>
                  <a:pt x="1837985" y="1173314"/>
                  <a:pt x="1772946" y="1249813"/>
                  <a:pt x="1735877" y="1246527"/>
                </a:cubicBezTo>
                <a:cubicBezTo>
                  <a:pt x="1727774" y="1263559"/>
                  <a:pt x="1674382" y="1247072"/>
                  <a:pt x="1660167" y="1236849"/>
                </a:cubicBezTo>
                <a:cubicBezTo>
                  <a:pt x="1541640" y="1221134"/>
                  <a:pt x="1352140" y="1267338"/>
                  <a:pt x="1279827" y="1245307"/>
                </a:cubicBezTo>
                <a:lnTo>
                  <a:pt x="1021737" y="1238739"/>
                </a:lnTo>
                <a:cubicBezTo>
                  <a:pt x="1011829" y="1264670"/>
                  <a:pt x="960483" y="1235921"/>
                  <a:pt x="959820" y="1275863"/>
                </a:cubicBezTo>
                <a:cubicBezTo>
                  <a:pt x="950745" y="1291685"/>
                  <a:pt x="934594" y="1289700"/>
                  <a:pt x="929137" y="1273957"/>
                </a:cubicBezTo>
                <a:cubicBezTo>
                  <a:pt x="909281" y="1275184"/>
                  <a:pt x="894620" y="1293444"/>
                  <a:pt x="878849" y="1266740"/>
                </a:cubicBezTo>
                <a:cubicBezTo>
                  <a:pt x="851668" y="1267510"/>
                  <a:pt x="816599" y="1322523"/>
                  <a:pt x="800667" y="1282041"/>
                </a:cubicBezTo>
                <a:cubicBezTo>
                  <a:pt x="741645" y="1285469"/>
                  <a:pt x="699773" y="1269716"/>
                  <a:pt x="644906" y="1273685"/>
                </a:cubicBezTo>
                <a:cubicBezTo>
                  <a:pt x="541527" y="1321342"/>
                  <a:pt x="446058" y="1236106"/>
                  <a:pt x="379869" y="1339165"/>
                </a:cubicBezTo>
                <a:cubicBezTo>
                  <a:pt x="292000" y="1296022"/>
                  <a:pt x="211611" y="1323804"/>
                  <a:pt x="137696" y="1319217"/>
                </a:cubicBezTo>
                <a:cubicBezTo>
                  <a:pt x="102121" y="1327987"/>
                  <a:pt x="88791" y="1285209"/>
                  <a:pt x="54250" y="1315838"/>
                </a:cubicBezTo>
                <a:cubicBezTo>
                  <a:pt x="49461" y="1305340"/>
                  <a:pt x="39595" y="1300426"/>
                  <a:pt x="28042" y="1297822"/>
                </a:cubicBezTo>
                <a:lnTo>
                  <a:pt x="0" y="1294612"/>
                </a:lnTo>
                <a:lnTo>
                  <a:pt x="0" y="0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6C2F2D6-F636-46AD-BCD9-994702A00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890120" cy="735601"/>
          </a:xfrm>
          <a:custGeom>
            <a:avLst/>
            <a:gdLst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906706 w 10678681"/>
              <a:gd name="connsiteY64" fmla="*/ 1027961 h 1357700"/>
              <a:gd name="connsiteX65" fmla="*/ 6698313 w 10678681"/>
              <a:gd name="connsiteY65" fmla="*/ 1063249 h 1357700"/>
              <a:gd name="connsiteX66" fmla="*/ 6505317 w 10678681"/>
              <a:gd name="connsiteY66" fmla="*/ 1011686 h 1357700"/>
              <a:gd name="connsiteX67" fmla="*/ 6392549 w 10678681"/>
              <a:gd name="connsiteY67" fmla="*/ 1032948 h 1357700"/>
              <a:gd name="connsiteX68" fmla="*/ 6361470 w 10678681"/>
              <a:gd name="connsiteY68" fmla="*/ 108057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906706 w 10678681"/>
              <a:gd name="connsiteY64" fmla="*/ 1027961 h 1357700"/>
              <a:gd name="connsiteX65" fmla="*/ 6698313 w 10678681"/>
              <a:gd name="connsiteY65" fmla="*/ 1063249 h 1357700"/>
              <a:gd name="connsiteX66" fmla="*/ 6505317 w 10678681"/>
              <a:gd name="connsiteY66" fmla="*/ 1011686 h 1357700"/>
              <a:gd name="connsiteX67" fmla="*/ 6392549 w 10678681"/>
              <a:gd name="connsiteY67" fmla="*/ 1032948 h 1357700"/>
              <a:gd name="connsiteX68" fmla="*/ 6361470 w 10678681"/>
              <a:gd name="connsiteY68" fmla="*/ 108057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05317 w 10678681"/>
              <a:gd name="connsiteY66" fmla="*/ 1011686 h 1357700"/>
              <a:gd name="connsiteX67" fmla="*/ 6392549 w 10678681"/>
              <a:gd name="connsiteY67" fmla="*/ 1032948 h 1357700"/>
              <a:gd name="connsiteX68" fmla="*/ 6361470 w 10678681"/>
              <a:gd name="connsiteY68" fmla="*/ 108057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392549 w 10678681"/>
              <a:gd name="connsiteY67" fmla="*/ 1032948 h 1357700"/>
              <a:gd name="connsiteX68" fmla="*/ 6361470 w 10678681"/>
              <a:gd name="connsiteY68" fmla="*/ 108057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392549 w 10678681"/>
              <a:gd name="connsiteY67" fmla="*/ 1032948 h 1357700"/>
              <a:gd name="connsiteX68" fmla="*/ 6327795 w 10678681"/>
              <a:gd name="connsiteY68" fmla="*/ 108814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074811 w 10678681"/>
              <a:gd name="connsiteY69" fmla="*/ 1092701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28273 w 10678681"/>
              <a:gd name="connsiteY77" fmla="*/ 1152456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67391 w 10678681"/>
              <a:gd name="connsiteY78" fmla="*/ 1161093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572219 w 10678681"/>
              <a:gd name="connsiteY79" fmla="*/ 1173708 h 1357700"/>
              <a:gd name="connsiteX80" fmla="*/ 5537768 w 10678681"/>
              <a:gd name="connsiteY80" fmla="*/ 1190202 h 1357700"/>
              <a:gd name="connsiteX81" fmla="*/ 5488513 w 10678681"/>
              <a:gd name="connsiteY81" fmla="*/ 1205367 h 1357700"/>
              <a:gd name="connsiteX82" fmla="*/ 5402905 w 10678681"/>
              <a:gd name="connsiteY82" fmla="*/ 1241191 h 1357700"/>
              <a:gd name="connsiteX83" fmla="*/ 5285593 w 10678681"/>
              <a:gd name="connsiteY83" fmla="*/ 1273569 h 1357700"/>
              <a:gd name="connsiteX84" fmla="*/ 5192893 w 10678681"/>
              <a:gd name="connsiteY84" fmla="*/ 1247188 h 1357700"/>
              <a:gd name="connsiteX85" fmla="*/ 5186475 w 10678681"/>
              <a:gd name="connsiteY85" fmla="*/ 1257028 h 1357700"/>
              <a:gd name="connsiteX86" fmla="*/ 5126038 w 10678681"/>
              <a:gd name="connsiteY86" fmla="*/ 1263189 h 1357700"/>
              <a:gd name="connsiteX87" fmla="*/ 4905913 w 10678681"/>
              <a:gd name="connsiteY87" fmla="*/ 1224477 h 1357700"/>
              <a:gd name="connsiteX88" fmla="*/ 4788036 w 10678681"/>
              <a:gd name="connsiteY88" fmla="*/ 1238182 h 1357700"/>
              <a:gd name="connsiteX89" fmla="*/ 4747555 w 10678681"/>
              <a:gd name="connsiteY89" fmla="*/ 1252768 h 1357700"/>
              <a:gd name="connsiteX90" fmla="*/ 4679644 w 10678681"/>
              <a:gd name="connsiteY90" fmla="*/ 1276603 h 1357700"/>
              <a:gd name="connsiteX91" fmla="*/ 4632222 w 10678681"/>
              <a:gd name="connsiteY91" fmla="*/ 1318360 h 1357700"/>
              <a:gd name="connsiteX92" fmla="*/ 4617358 w 10678681"/>
              <a:gd name="connsiteY92" fmla="*/ 1327690 h 1357700"/>
              <a:gd name="connsiteX93" fmla="*/ 4589102 w 10678681"/>
              <a:gd name="connsiteY93" fmla="*/ 1321223 h 1357700"/>
              <a:gd name="connsiteX94" fmla="*/ 4578184 w 10678681"/>
              <a:gd name="connsiteY94" fmla="*/ 1326745 h 1357700"/>
              <a:gd name="connsiteX95" fmla="*/ 4574270 w 10678681"/>
              <a:gd name="connsiteY95" fmla="*/ 1325878 h 1357700"/>
              <a:gd name="connsiteX96" fmla="*/ 4564919 w 10678681"/>
              <a:gd name="connsiteY96" fmla="*/ 1325507 h 1357700"/>
              <a:gd name="connsiteX97" fmla="*/ 4566586 w 10678681"/>
              <a:gd name="connsiteY97" fmla="*/ 1316963 h 1357700"/>
              <a:gd name="connsiteX98" fmla="*/ 4556303 w 10678681"/>
              <a:gd name="connsiteY98" fmla="*/ 1300262 h 1357700"/>
              <a:gd name="connsiteX99" fmla="*/ 4502358 w 10678681"/>
              <a:gd name="connsiteY99" fmla="*/ 1302558 h 1357700"/>
              <a:gd name="connsiteX100" fmla="*/ 4498919 w 10678681"/>
              <a:gd name="connsiteY100" fmla="*/ 1312115 h 1357700"/>
              <a:gd name="connsiteX101" fmla="*/ 4492075 w 10678681"/>
              <a:gd name="connsiteY101" fmla="*/ 1313357 h 1357700"/>
              <a:gd name="connsiteX102" fmla="*/ 4487466 w 10678681"/>
              <a:gd name="connsiteY102" fmla="*/ 1304102 h 1357700"/>
              <a:gd name="connsiteX103" fmla="*/ 4398292 w 10678681"/>
              <a:gd name="connsiteY103" fmla="*/ 1278410 h 1357700"/>
              <a:gd name="connsiteX104" fmla="*/ 4278026 w 10678681"/>
              <a:gd name="connsiteY104" fmla="*/ 1259803 h 1357700"/>
              <a:gd name="connsiteX105" fmla="*/ 4188995 w 10678681"/>
              <a:gd name="connsiteY105" fmla="*/ 1296718 h 1357700"/>
              <a:gd name="connsiteX106" fmla="*/ 4181483 w 10678681"/>
              <a:gd name="connsiteY106" fmla="*/ 1287686 h 1357700"/>
              <a:gd name="connsiteX107" fmla="*/ 4120739 w 10678681"/>
              <a:gd name="connsiteY107" fmla="*/ 1288549 h 1357700"/>
              <a:gd name="connsiteX108" fmla="*/ 3906561 w 10678681"/>
              <a:gd name="connsiteY108" fmla="*/ 1352435 h 1357700"/>
              <a:gd name="connsiteX109" fmla="*/ 3787890 w 10678681"/>
              <a:gd name="connsiteY109" fmla="*/ 1352442 h 1357700"/>
              <a:gd name="connsiteX110" fmla="*/ 3745993 w 10678681"/>
              <a:gd name="connsiteY110" fmla="*/ 1342630 h 1357700"/>
              <a:gd name="connsiteX111" fmla="*/ 3675785 w 10678681"/>
              <a:gd name="connsiteY111" fmla="*/ 1326802 h 1357700"/>
              <a:gd name="connsiteX112" fmla="*/ 3623856 w 10678681"/>
              <a:gd name="connsiteY112" fmla="*/ 1290804 h 1357700"/>
              <a:gd name="connsiteX113" fmla="*/ 3564933 w 10678681"/>
              <a:gd name="connsiteY113" fmla="*/ 1287147 h 1357700"/>
              <a:gd name="connsiteX114" fmla="*/ 3550537 w 10678681"/>
              <a:gd name="connsiteY114" fmla="*/ 1317552 h 1357700"/>
              <a:gd name="connsiteX115" fmla="*/ 3487736 w 10678681"/>
              <a:gd name="connsiteY115" fmla="*/ 1303493 h 1357700"/>
              <a:gd name="connsiteX116" fmla="*/ 3392548 w 10678681"/>
              <a:gd name="connsiteY116" fmla="*/ 1278741 h 1357700"/>
              <a:gd name="connsiteX117" fmla="*/ 3337466 w 10678681"/>
              <a:gd name="connsiteY117" fmla="*/ 1272537 h 1357700"/>
              <a:gd name="connsiteX118" fmla="*/ 3187206 w 10678681"/>
              <a:gd name="connsiteY118" fmla="*/ 1246821 h 1357700"/>
              <a:gd name="connsiteX119" fmla="*/ 3036856 w 10678681"/>
              <a:gd name="connsiteY119" fmla="*/ 1214383 h 1357700"/>
              <a:gd name="connsiteX120" fmla="*/ 2948654 w 10678681"/>
              <a:gd name="connsiteY120" fmla="*/ 1157455 h 1357700"/>
              <a:gd name="connsiteX121" fmla="*/ 2824973 w 10678681"/>
              <a:gd name="connsiteY121" fmla="*/ 1134864 h 1357700"/>
              <a:gd name="connsiteX122" fmla="*/ 2804398 w 10678681"/>
              <a:gd name="connsiteY122" fmla="*/ 1125556 h 1357700"/>
              <a:gd name="connsiteX123" fmla="*/ 2775396 w 10678681"/>
              <a:gd name="connsiteY123" fmla="*/ 1130148 h 1357700"/>
              <a:gd name="connsiteX124" fmla="*/ 2659096 w 10678681"/>
              <a:gd name="connsiteY124" fmla="*/ 1150294 h 1357700"/>
              <a:gd name="connsiteX125" fmla="*/ 2567088 w 10678681"/>
              <a:gd name="connsiteY125" fmla="*/ 1181781 h 1357700"/>
              <a:gd name="connsiteX126" fmla="*/ 2454501 w 10678681"/>
              <a:gd name="connsiteY126" fmla="*/ 1155455 h 1357700"/>
              <a:gd name="connsiteX127" fmla="*/ 2385161 w 10678681"/>
              <a:gd name="connsiteY127" fmla="*/ 1161312 h 1357700"/>
              <a:gd name="connsiteX128" fmla="*/ 2270528 w 10678681"/>
              <a:gd name="connsiteY128" fmla="*/ 1204338 h 1357700"/>
              <a:gd name="connsiteX129" fmla="*/ 2121820 w 10678681"/>
              <a:gd name="connsiteY129" fmla="*/ 1187078 h 1357700"/>
              <a:gd name="connsiteX130" fmla="*/ 2092716 w 10678681"/>
              <a:gd name="connsiteY130" fmla="*/ 1139224 h 1357700"/>
              <a:gd name="connsiteX131" fmla="*/ 2052449 w 10678681"/>
              <a:gd name="connsiteY131" fmla="*/ 1109687 h 1357700"/>
              <a:gd name="connsiteX132" fmla="*/ 2032607 w 10678681"/>
              <a:gd name="connsiteY132" fmla="*/ 1175477 h 1357700"/>
              <a:gd name="connsiteX133" fmla="*/ 1901837 w 10678681"/>
              <a:gd name="connsiteY133" fmla="*/ 1221762 h 1357700"/>
              <a:gd name="connsiteX134" fmla="*/ 1836762 w 10678681"/>
              <a:gd name="connsiteY134" fmla="*/ 1237387 h 1357700"/>
              <a:gd name="connsiteX135" fmla="*/ 1735877 w 10678681"/>
              <a:gd name="connsiteY135" fmla="*/ 1246527 h 1357700"/>
              <a:gd name="connsiteX136" fmla="*/ 1705069 w 10678681"/>
              <a:gd name="connsiteY136" fmla="*/ 1251989 h 1357700"/>
              <a:gd name="connsiteX137" fmla="*/ 1397689 w 10678681"/>
              <a:gd name="connsiteY137" fmla="*/ 1336144 h 1357700"/>
              <a:gd name="connsiteX138" fmla="*/ 1220734 w 10678681"/>
              <a:gd name="connsiteY138" fmla="*/ 1257811 h 1357700"/>
              <a:gd name="connsiteX139" fmla="*/ 1021737 w 10678681"/>
              <a:gd name="connsiteY139" fmla="*/ 1238739 h 1357700"/>
              <a:gd name="connsiteX140" fmla="*/ 959820 w 10678681"/>
              <a:gd name="connsiteY140" fmla="*/ 1275863 h 1357700"/>
              <a:gd name="connsiteX141" fmla="*/ 929137 w 10678681"/>
              <a:gd name="connsiteY141" fmla="*/ 1273957 h 1357700"/>
              <a:gd name="connsiteX142" fmla="*/ 878849 w 10678681"/>
              <a:gd name="connsiteY142" fmla="*/ 1266740 h 1357700"/>
              <a:gd name="connsiteX143" fmla="*/ 800667 w 10678681"/>
              <a:gd name="connsiteY143" fmla="*/ 1282041 h 1357700"/>
              <a:gd name="connsiteX144" fmla="*/ 644906 w 10678681"/>
              <a:gd name="connsiteY144" fmla="*/ 1273685 h 1357700"/>
              <a:gd name="connsiteX145" fmla="*/ 379869 w 10678681"/>
              <a:gd name="connsiteY145" fmla="*/ 1339165 h 1357700"/>
              <a:gd name="connsiteX146" fmla="*/ 137696 w 10678681"/>
              <a:gd name="connsiteY146" fmla="*/ 1319217 h 1357700"/>
              <a:gd name="connsiteX147" fmla="*/ 54250 w 10678681"/>
              <a:gd name="connsiteY147" fmla="*/ 1315838 h 1357700"/>
              <a:gd name="connsiteX148" fmla="*/ 28042 w 10678681"/>
              <a:gd name="connsiteY148" fmla="*/ 1297822 h 1357700"/>
              <a:gd name="connsiteX149" fmla="*/ 0 w 10678681"/>
              <a:gd name="connsiteY149" fmla="*/ 1294612 h 1357700"/>
              <a:gd name="connsiteX150" fmla="*/ 0 w 10678681"/>
              <a:gd name="connsiteY150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537768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905913 w 10678681"/>
              <a:gd name="connsiteY86" fmla="*/ 1224477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278026 w 10678681"/>
              <a:gd name="connsiteY103" fmla="*/ 1259803 h 1357700"/>
              <a:gd name="connsiteX104" fmla="*/ 4188995 w 10678681"/>
              <a:gd name="connsiteY104" fmla="*/ 1296718 h 1357700"/>
              <a:gd name="connsiteX105" fmla="*/ 4181483 w 10678681"/>
              <a:gd name="connsiteY105" fmla="*/ 1287686 h 1357700"/>
              <a:gd name="connsiteX106" fmla="*/ 4120739 w 10678681"/>
              <a:gd name="connsiteY106" fmla="*/ 1288549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605119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905913 w 10678681"/>
              <a:gd name="connsiteY86" fmla="*/ 1224477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278026 w 10678681"/>
              <a:gd name="connsiteY103" fmla="*/ 1259803 h 1357700"/>
              <a:gd name="connsiteX104" fmla="*/ 4188995 w 10678681"/>
              <a:gd name="connsiteY104" fmla="*/ 1296718 h 1357700"/>
              <a:gd name="connsiteX105" fmla="*/ 4181483 w 10678681"/>
              <a:gd name="connsiteY105" fmla="*/ 1287686 h 1357700"/>
              <a:gd name="connsiteX106" fmla="*/ 4120739 w 10678681"/>
              <a:gd name="connsiteY106" fmla="*/ 1288549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605119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894688 w 10678681"/>
              <a:gd name="connsiteY86" fmla="*/ 1247184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278026 w 10678681"/>
              <a:gd name="connsiteY103" fmla="*/ 1259803 h 1357700"/>
              <a:gd name="connsiteX104" fmla="*/ 4188995 w 10678681"/>
              <a:gd name="connsiteY104" fmla="*/ 1296718 h 1357700"/>
              <a:gd name="connsiteX105" fmla="*/ 4181483 w 10678681"/>
              <a:gd name="connsiteY105" fmla="*/ 1287686 h 1357700"/>
              <a:gd name="connsiteX106" fmla="*/ 4120739 w 10678681"/>
              <a:gd name="connsiteY106" fmla="*/ 1288549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605119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894688 w 10678681"/>
              <a:gd name="connsiteY86" fmla="*/ 1247184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306088 w 10678681"/>
              <a:gd name="connsiteY103" fmla="*/ 1282512 h 1357700"/>
              <a:gd name="connsiteX104" fmla="*/ 4188995 w 10678681"/>
              <a:gd name="connsiteY104" fmla="*/ 1296718 h 1357700"/>
              <a:gd name="connsiteX105" fmla="*/ 4181483 w 10678681"/>
              <a:gd name="connsiteY105" fmla="*/ 1287686 h 1357700"/>
              <a:gd name="connsiteX106" fmla="*/ 4120739 w 10678681"/>
              <a:gd name="connsiteY106" fmla="*/ 1288549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605119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894688 w 10678681"/>
              <a:gd name="connsiteY86" fmla="*/ 1247184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306088 w 10678681"/>
              <a:gd name="connsiteY103" fmla="*/ 1282512 h 1357700"/>
              <a:gd name="connsiteX104" fmla="*/ 4188995 w 10678681"/>
              <a:gd name="connsiteY104" fmla="*/ 1296718 h 1357700"/>
              <a:gd name="connsiteX105" fmla="*/ 4181483 w 10678681"/>
              <a:gd name="connsiteY105" fmla="*/ 1287686 h 1357700"/>
              <a:gd name="connsiteX106" fmla="*/ 4064614 w 10678681"/>
              <a:gd name="connsiteY106" fmla="*/ 1296118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550218 w 10678681"/>
              <a:gd name="connsiteY66" fmla="*/ 1026825 h 1357700"/>
              <a:gd name="connsiteX67" fmla="*/ 6437450 w 10678681"/>
              <a:gd name="connsiteY67" fmla="*/ 1101075 h 1357700"/>
              <a:gd name="connsiteX68" fmla="*/ 6327795 w 10678681"/>
              <a:gd name="connsiteY68" fmla="*/ 1088142 h 1357700"/>
              <a:gd name="connsiteX69" fmla="*/ 6136549 w 10678681"/>
              <a:gd name="connsiteY69" fmla="*/ 1100268 h 1357700"/>
              <a:gd name="connsiteX70" fmla="*/ 6004655 w 10678681"/>
              <a:gd name="connsiteY70" fmla="*/ 1114946 h 1357700"/>
              <a:gd name="connsiteX71" fmla="*/ 5936643 w 10678681"/>
              <a:gd name="connsiteY71" fmla="*/ 1095428 h 1357700"/>
              <a:gd name="connsiteX72" fmla="*/ 5912484 w 10678681"/>
              <a:gd name="connsiteY72" fmla="*/ 1112624 h 1357700"/>
              <a:gd name="connsiteX73" fmla="*/ 5908387 w 10678681"/>
              <a:gd name="connsiteY73" fmla="*/ 1116018 h 1357700"/>
              <a:gd name="connsiteX74" fmla="*/ 5890495 w 10678681"/>
              <a:gd name="connsiteY74" fmla="*/ 1120268 h 1357700"/>
              <a:gd name="connsiteX75" fmla="*/ 5887318 w 10678681"/>
              <a:gd name="connsiteY75" fmla="*/ 1133134 h 1357700"/>
              <a:gd name="connsiteX76" fmla="*/ 5861726 w 10678681"/>
              <a:gd name="connsiteY76" fmla="*/ 1147891 h 1357700"/>
              <a:gd name="connsiteX77" fmla="*/ 5805823 w 10678681"/>
              <a:gd name="connsiteY77" fmla="*/ 1152457 h 1357700"/>
              <a:gd name="connsiteX78" fmla="*/ 5689841 w 10678681"/>
              <a:gd name="connsiteY78" fmla="*/ 1176232 h 1357700"/>
              <a:gd name="connsiteX79" fmla="*/ 5605119 w 10678681"/>
              <a:gd name="connsiteY79" fmla="*/ 1190202 h 1357700"/>
              <a:gd name="connsiteX80" fmla="*/ 5488513 w 10678681"/>
              <a:gd name="connsiteY80" fmla="*/ 1205367 h 1357700"/>
              <a:gd name="connsiteX81" fmla="*/ 5402905 w 10678681"/>
              <a:gd name="connsiteY81" fmla="*/ 1241191 h 1357700"/>
              <a:gd name="connsiteX82" fmla="*/ 5285593 w 10678681"/>
              <a:gd name="connsiteY82" fmla="*/ 1273569 h 1357700"/>
              <a:gd name="connsiteX83" fmla="*/ 5192893 w 10678681"/>
              <a:gd name="connsiteY83" fmla="*/ 1247188 h 1357700"/>
              <a:gd name="connsiteX84" fmla="*/ 5186475 w 10678681"/>
              <a:gd name="connsiteY84" fmla="*/ 1257028 h 1357700"/>
              <a:gd name="connsiteX85" fmla="*/ 5126038 w 10678681"/>
              <a:gd name="connsiteY85" fmla="*/ 1263189 h 1357700"/>
              <a:gd name="connsiteX86" fmla="*/ 4894688 w 10678681"/>
              <a:gd name="connsiteY86" fmla="*/ 1247184 h 1357700"/>
              <a:gd name="connsiteX87" fmla="*/ 4788036 w 10678681"/>
              <a:gd name="connsiteY87" fmla="*/ 1238182 h 1357700"/>
              <a:gd name="connsiteX88" fmla="*/ 4747555 w 10678681"/>
              <a:gd name="connsiteY88" fmla="*/ 1252768 h 1357700"/>
              <a:gd name="connsiteX89" fmla="*/ 4679644 w 10678681"/>
              <a:gd name="connsiteY89" fmla="*/ 1276603 h 1357700"/>
              <a:gd name="connsiteX90" fmla="*/ 4632222 w 10678681"/>
              <a:gd name="connsiteY90" fmla="*/ 1318360 h 1357700"/>
              <a:gd name="connsiteX91" fmla="*/ 4617358 w 10678681"/>
              <a:gd name="connsiteY91" fmla="*/ 1327690 h 1357700"/>
              <a:gd name="connsiteX92" fmla="*/ 4589102 w 10678681"/>
              <a:gd name="connsiteY92" fmla="*/ 1321223 h 1357700"/>
              <a:gd name="connsiteX93" fmla="*/ 4578184 w 10678681"/>
              <a:gd name="connsiteY93" fmla="*/ 1326745 h 1357700"/>
              <a:gd name="connsiteX94" fmla="*/ 4574270 w 10678681"/>
              <a:gd name="connsiteY94" fmla="*/ 1325878 h 1357700"/>
              <a:gd name="connsiteX95" fmla="*/ 4564919 w 10678681"/>
              <a:gd name="connsiteY95" fmla="*/ 1325507 h 1357700"/>
              <a:gd name="connsiteX96" fmla="*/ 4566586 w 10678681"/>
              <a:gd name="connsiteY96" fmla="*/ 1316963 h 1357700"/>
              <a:gd name="connsiteX97" fmla="*/ 4556303 w 10678681"/>
              <a:gd name="connsiteY97" fmla="*/ 1300262 h 1357700"/>
              <a:gd name="connsiteX98" fmla="*/ 4502358 w 10678681"/>
              <a:gd name="connsiteY98" fmla="*/ 1302558 h 1357700"/>
              <a:gd name="connsiteX99" fmla="*/ 4498919 w 10678681"/>
              <a:gd name="connsiteY99" fmla="*/ 1312115 h 1357700"/>
              <a:gd name="connsiteX100" fmla="*/ 4492075 w 10678681"/>
              <a:gd name="connsiteY100" fmla="*/ 1313357 h 1357700"/>
              <a:gd name="connsiteX101" fmla="*/ 4487466 w 10678681"/>
              <a:gd name="connsiteY101" fmla="*/ 1304102 h 1357700"/>
              <a:gd name="connsiteX102" fmla="*/ 4398292 w 10678681"/>
              <a:gd name="connsiteY102" fmla="*/ 1278410 h 1357700"/>
              <a:gd name="connsiteX103" fmla="*/ 4306088 w 10678681"/>
              <a:gd name="connsiteY103" fmla="*/ 1282512 h 1357700"/>
              <a:gd name="connsiteX104" fmla="*/ 4188995 w 10678681"/>
              <a:gd name="connsiteY104" fmla="*/ 1296718 h 1357700"/>
              <a:gd name="connsiteX105" fmla="*/ 4136582 w 10678681"/>
              <a:gd name="connsiteY105" fmla="*/ 1287687 h 1357700"/>
              <a:gd name="connsiteX106" fmla="*/ 4064614 w 10678681"/>
              <a:gd name="connsiteY106" fmla="*/ 1296118 h 1357700"/>
              <a:gd name="connsiteX107" fmla="*/ 3906561 w 10678681"/>
              <a:gd name="connsiteY107" fmla="*/ 1352435 h 1357700"/>
              <a:gd name="connsiteX108" fmla="*/ 3787890 w 10678681"/>
              <a:gd name="connsiteY108" fmla="*/ 1352442 h 1357700"/>
              <a:gd name="connsiteX109" fmla="*/ 3745993 w 10678681"/>
              <a:gd name="connsiteY109" fmla="*/ 1342630 h 1357700"/>
              <a:gd name="connsiteX110" fmla="*/ 3675785 w 10678681"/>
              <a:gd name="connsiteY110" fmla="*/ 1326802 h 1357700"/>
              <a:gd name="connsiteX111" fmla="*/ 3623856 w 10678681"/>
              <a:gd name="connsiteY111" fmla="*/ 1290804 h 1357700"/>
              <a:gd name="connsiteX112" fmla="*/ 3564933 w 10678681"/>
              <a:gd name="connsiteY112" fmla="*/ 1287147 h 1357700"/>
              <a:gd name="connsiteX113" fmla="*/ 3550537 w 10678681"/>
              <a:gd name="connsiteY113" fmla="*/ 1317552 h 1357700"/>
              <a:gd name="connsiteX114" fmla="*/ 3487736 w 10678681"/>
              <a:gd name="connsiteY114" fmla="*/ 1303493 h 1357700"/>
              <a:gd name="connsiteX115" fmla="*/ 3392548 w 10678681"/>
              <a:gd name="connsiteY115" fmla="*/ 1278741 h 1357700"/>
              <a:gd name="connsiteX116" fmla="*/ 3337466 w 10678681"/>
              <a:gd name="connsiteY116" fmla="*/ 1272537 h 1357700"/>
              <a:gd name="connsiteX117" fmla="*/ 3187206 w 10678681"/>
              <a:gd name="connsiteY117" fmla="*/ 1246821 h 1357700"/>
              <a:gd name="connsiteX118" fmla="*/ 3036856 w 10678681"/>
              <a:gd name="connsiteY118" fmla="*/ 1214383 h 1357700"/>
              <a:gd name="connsiteX119" fmla="*/ 2948654 w 10678681"/>
              <a:gd name="connsiteY119" fmla="*/ 1157455 h 1357700"/>
              <a:gd name="connsiteX120" fmla="*/ 2824973 w 10678681"/>
              <a:gd name="connsiteY120" fmla="*/ 1134864 h 1357700"/>
              <a:gd name="connsiteX121" fmla="*/ 2804398 w 10678681"/>
              <a:gd name="connsiteY121" fmla="*/ 1125556 h 1357700"/>
              <a:gd name="connsiteX122" fmla="*/ 2775396 w 10678681"/>
              <a:gd name="connsiteY122" fmla="*/ 1130148 h 1357700"/>
              <a:gd name="connsiteX123" fmla="*/ 2659096 w 10678681"/>
              <a:gd name="connsiteY123" fmla="*/ 1150294 h 1357700"/>
              <a:gd name="connsiteX124" fmla="*/ 2567088 w 10678681"/>
              <a:gd name="connsiteY124" fmla="*/ 1181781 h 1357700"/>
              <a:gd name="connsiteX125" fmla="*/ 2454501 w 10678681"/>
              <a:gd name="connsiteY125" fmla="*/ 1155455 h 1357700"/>
              <a:gd name="connsiteX126" fmla="*/ 2385161 w 10678681"/>
              <a:gd name="connsiteY126" fmla="*/ 1161312 h 1357700"/>
              <a:gd name="connsiteX127" fmla="*/ 2270528 w 10678681"/>
              <a:gd name="connsiteY127" fmla="*/ 1204338 h 1357700"/>
              <a:gd name="connsiteX128" fmla="*/ 2121820 w 10678681"/>
              <a:gd name="connsiteY128" fmla="*/ 1187078 h 1357700"/>
              <a:gd name="connsiteX129" fmla="*/ 2092716 w 10678681"/>
              <a:gd name="connsiteY129" fmla="*/ 1139224 h 1357700"/>
              <a:gd name="connsiteX130" fmla="*/ 2052449 w 10678681"/>
              <a:gd name="connsiteY130" fmla="*/ 1109687 h 1357700"/>
              <a:gd name="connsiteX131" fmla="*/ 2032607 w 10678681"/>
              <a:gd name="connsiteY131" fmla="*/ 1175477 h 1357700"/>
              <a:gd name="connsiteX132" fmla="*/ 1901837 w 10678681"/>
              <a:gd name="connsiteY132" fmla="*/ 1221762 h 1357700"/>
              <a:gd name="connsiteX133" fmla="*/ 1836762 w 10678681"/>
              <a:gd name="connsiteY133" fmla="*/ 1237387 h 1357700"/>
              <a:gd name="connsiteX134" fmla="*/ 1735877 w 10678681"/>
              <a:gd name="connsiteY134" fmla="*/ 1246527 h 1357700"/>
              <a:gd name="connsiteX135" fmla="*/ 1705069 w 10678681"/>
              <a:gd name="connsiteY135" fmla="*/ 1251989 h 1357700"/>
              <a:gd name="connsiteX136" fmla="*/ 1397689 w 10678681"/>
              <a:gd name="connsiteY136" fmla="*/ 1336144 h 1357700"/>
              <a:gd name="connsiteX137" fmla="*/ 1220734 w 10678681"/>
              <a:gd name="connsiteY137" fmla="*/ 1257811 h 1357700"/>
              <a:gd name="connsiteX138" fmla="*/ 1021737 w 10678681"/>
              <a:gd name="connsiteY138" fmla="*/ 1238739 h 1357700"/>
              <a:gd name="connsiteX139" fmla="*/ 959820 w 10678681"/>
              <a:gd name="connsiteY139" fmla="*/ 1275863 h 1357700"/>
              <a:gd name="connsiteX140" fmla="*/ 929137 w 10678681"/>
              <a:gd name="connsiteY140" fmla="*/ 1273957 h 1357700"/>
              <a:gd name="connsiteX141" fmla="*/ 878849 w 10678681"/>
              <a:gd name="connsiteY141" fmla="*/ 1266740 h 1357700"/>
              <a:gd name="connsiteX142" fmla="*/ 800667 w 10678681"/>
              <a:gd name="connsiteY142" fmla="*/ 1282041 h 1357700"/>
              <a:gd name="connsiteX143" fmla="*/ 644906 w 10678681"/>
              <a:gd name="connsiteY143" fmla="*/ 1273685 h 1357700"/>
              <a:gd name="connsiteX144" fmla="*/ 379869 w 10678681"/>
              <a:gd name="connsiteY144" fmla="*/ 1339165 h 1357700"/>
              <a:gd name="connsiteX145" fmla="*/ 137696 w 10678681"/>
              <a:gd name="connsiteY145" fmla="*/ 1319217 h 1357700"/>
              <a:gd name="connsiteX146" fmla="*/ 54250 w 10678681"/>
              <a:gd name="connsiteY146" fmla="*/ 1315838 h 1357700"/>
              <a:gd name="connsiteX147" fmla="*/ 28042 w 10678681"/>
              <a:gd name="connsiteY147" fmla="*/ 1297822 h 1357700"/>
              <a:gd name="connsiteX148" fmla="*/ 0 w 10678681"/>
              <a:gd name="connsiteY148" fmla="*/ 1294612 h 1357700"/>
              <a:gd name="connsiteX149" fmla="*/ 0 w 10678681"/>
              <a:gd name="connsiteY149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98313 w 10678681"/>
              <a:gd name="connsiteY65" fmla="*/ 1063249 h 1357700"/>
              <a:gd name="connsiteX66" fmla="*/ 6437450 w 10678681"/>
              <a:gd name="connsiteY66" fmla="*/ 1101075 h 1357700"/>
              <a:gd name="connsiteX67" fmla="*/ 6327795 w 10678681"/>
              <a:gd name="connsiteY67" fmla="*/ 1088142 h 1357700"/>
              <a:gd name="connsiteX68" fmla="*/ 6136549 w 10678681"/>
              <a:gd name="connsiteY68" fmla="*/ 1100268 h 1357700"/>
              <a:gd name="connsiteX69" fmla="*/ 6004655 w 10678681"/>
              <a:gd name="connsiteY69" fmla="*/ 1114946 h 1357700"/>
              <a:gd name="connsiteX70" fmla="*/ 5936643 w 10678681"/>
              <a:gd name="connsiteY70" fmla="*/ 1095428 h 1357700"/>
              <a:gd name="connsiteX71" fmla="*/ 5912484 w 10678681"/>
              <a:gd name="connsiteY71" fmla="*/ 1112624 h 1357700"/>
              <a:gd name="connsiteX72" fmla="*/ 5908387 w 10678681"/>
              <a:gd name="connsiteY72" fmla="*/ 1116018 h 1357700"/>
              <a:gd name="connsiteX73" fmla="*/ 5890495 w 10678681"/>
              <a:gd name="connsiteY73" fmla="*/ 1120268 h 1357700"/>
              <a:gd name="connsiteX74" fmla="*/ 5887318 w 10678681"/>
              <a:gd name="connsiteY74" fmla="*/ 1133134 h 1357700"/>
              <a:gd name="connsiteX75" fmla="*/ 5861726 w 10678681"/>
              <a:gd name="connsiteY75" fmla="*/ 1147891 h 1357700"/>
              <a:gd name="connsiteX76" fmla="*/ 5805823 w 10678681"/>
              <a:gd name="connsiteY76" fmla="*/ 1152457 h 1357700"/>
              <a:gd name="connsiteX77" fmla="*/ 5689841 w 10678681"/>
              <a:gd name="connsiteY77" fmla="*/ 1176232 h 1357700"/>
              <a:gd name="connsiteX78" fmla="*/ 5605119 w 10678681"/>
              <a:gd name="connsiteY78" fmla="*/ 1190202 h 1357700"/>
              <a:gd name="connsiteX79" fmla="*/ 5488513 w 10678681"/>
              <a:gd name="connsiteY79" fmla="*/ 1205367 h 1357700"/>
              <a:gd name="connsiteX80" fmla="*/ 5402905 w 10678681"/>
              <a:gd name="connsiteY80" fmla="*/ 1241191 h 1357700"/>
              <a:gd name="connsiteX81" fmla="*/ 5285593 w 10678681"/>
              <a:gd name="connsiteY81" fmla="*/ 1273569 h 1357700"/>
              <a:gd name="connsiteX82" fmla="*/ 5192893 w 10678681"/>
              <a:gd name="connsiteY82" fmla="*/ 1247188 h 1357700"/>
              <a:gd name="connsiteX83" fmla="*/ 5186475 w 10678681"/>
              <a:gd name="connsiteY83" fmla="*/ 1257028 h 1357700"/>
              <a:gd name="connsiteX84" fmla="*/ 5126038 w 10678681"/>
              <a:gd name="connsiteY84" fmla="*/ 1263189 h 1357700"/>
              <a:gd name="connsiteX85" fmla="*/ 4894688 w 10678681"/>
              <a:gd name="connsiteY85" fmla="*/ 1247184 h 1357700"/>
              <a:gd name="connsiteX86" fmla="*/ 4788036 w 10678681"/>
              <a:gd name="connsiteY86" fmla="*/ 1238182 h 1357700"/>
              <a:gd name="connsiteX87" fmla="*/ 4747555 w 10678681"/>
              <a:gd name="connsiteY87" fmla="*/ 1252768 h 1357700"/>
              <a:gd name="connsiteX88" fmla="*/ 4679644 w 10678681"/>
              <a:gd name="connsiteY88" fmla="*/ 1276603 h 1357700"/>
              <a:gd name="connsiteX89" fmla="*/ 4632222 w 10678681"/>
              <a:gd name="connsiteY89" fmla="*/ 1318360 h 1357700"/>
              <a:gd name="connsiteX90" fmla="*/ 4617358 w 10678681"/>
              <a:gd name="connsiteY90" fmla="*/ 1327690 h 1357700"/>
              <a:gd name="connsiteX91" fmla="*/ 4589102 w 10678681"/>
              <a:gd name="connsiteY91" fmla="*/ 1321223 h 1357700"/>
              <a:gd name="connsiteX92" fmla="*/ 4578184 w 10678681"/>
              <a:gd name="connsiteY92" fmla="*/ 1326745 h 1357700"/>
              <a:gd name="connsiteX93" fmla="*/ 4574270 w 10678681"/>
              <a:gd name="connsiteY93" fmla="*/ 1325878 h 1357700"/>
              <a:gd name="connsiteX94" fmla="*/ 4564919 w 10678681"/>
              <a:gd name="connsiteY94" fmla="*/ 1325507 h 1357700"/>
              <a:gd name="connsiteX95" fmla="*/ 4566586 w 10678681"/>
              <a:gd name="connsiteY95" fmla="*/ 1316963 h 1357700"/>
              <a:gd name="connsiteX96" fmla="*/ 4556303 w 10678681"/>
              <a:gd name="connsiteY96" fmla="*/ 1300262 h 1357700"/>
              <a:gd name="connsiteX97" fmla="*/ 4502358 w 10678681"/>
              <a:gd name="connsiteY97" fmla="*/ 1302558 h 1357700"/>
              <a:gd name="connsiteX98" fmla="*/ 4498919 w 10678681"/>
              <a:gd name="connsiteY98" fmla="*/ 1312115 h 1357700"/>
              <a:gd name="connsiteX99" fmla="*/ 4492075 w 10678681"/>
              <a:gd name="connsiteY99" fmla="*/ 1313357 h 1357700"/>
              <a:gd name="connsiteX100" fmla="*/ 4487466 w 10678681"/>
              <a:gd name="connsiteY100" fmla="*/ 1304102 h 1357700"/>
              <a:gd name="connsiteX101" fmla="*/ 4398292 w 10678681"/>
              <a:gd name="connsiteY101" fmla="*/ 1278410 h 1357700"/>
              <a:gd name="connsiteX102" fmla="*/ 4306088 w 10678681"/>
              <a:gd name="connsiteY102" fmla="*/ 1282512 h 1357700"/>
              <a:gd name="connsiteX103" fmla="*/ 4188995 w 10678681"/>
              <a:gd name="connsiteY103" fmla="*/ 1296718 h 1357700"/>
              <a:gd name="connsiteX104" fmla="*/ 4136582 w 10678681"/>
              <a:gd name="connsiteY104" fmla="*/ 1287687 h 1357700"/>
              <a:gd name="connsiteX105" fmla="*/ 4064614 w 10678681"/>
              <a:gd name="connsiteY105" fmla="*/ 1296118 h 1357700"/>
              <a:gd name="connsiteX106" fmla="*/ 3906561 w 10678681"/>
              <a:gd name="connsiteY106" fmla="*/ 1352435 h 1357700"/>
              <a:gd name="connsiteX107" fmla="*/ 3787890 w 10678681"/>
              <a:gd name="connsiteY107" fmla="*/ 1352442 h 1357700"/>
              <a:gd name="connsiteX108" fmla="*/ 3745993 w 10678681"/>
              <a:gd name="connsiteY108" fmla="*/ 1342630 h 1357700"/>
              <a:gd name="connsiteX109" fmla="*/ 3675785 w 10678681"/>
              <a:gd name="connsiteY109" fmla="*/ 1326802 h 1357700"/>
              <a:gd name="connsiteX110" fmla="*/ 3623856 w 10678681"/>
              <a:gd name="connsiteY110" fmla="*/ 1290804 h 1357700"/>
              <a:gd name="connsiteX111" fmla="*/ 3564933 w 10678681"/>
              <a:gd name="connsiteY111" fmla="*/ 1287147 h 1357700"/>
              <a:gd name="connsiteX112" fmla="*/ 3550537 w 10678681"/>
              <a:gd name="connsiteY112" fmla="*/ 1317552 h 1357700"/>
              <a:gd name="connsiteX113" fmla="*/ 3487736 w 10678681"/>
              <a:gd name="connsiteY113" fmla="*/ 1303493 h 1357700"/>
              <a:gd name="connsiteX114" fmla="*/ 3392548 w 10678681"/>
              <a:gd name="connsiteY114" fmla="*/ 1278741 h 1357700"/>
              <a:gd name="connsiteX115" fmla="*/ 3337466 w 10678681"/>
              <a:gd name="connsiteY115" fmla="*/ 1272537 h 1357700"/>
              <a:gd name="connsiteX116" fmla="*/ 3187206 w 10678681"/>
              <a:gd name="connsiteY116" fmla="*/ 1246821 h 1357700"/>
              <a:gd name="connsiteX117" fmla="*/ 3036856 w 10678681"/>
              <a:gd name="connsiteY117" fmla="*/ 1214383 h 1357700"/>
              <a:gd name="connsiteX118" fmla="*/ 2948654 w 10678681"/>
              <a:gd name="connsiteY118" fmla="*/ 1157455 h 1357700"/>
              <a:gd name="connsiteX119" fmla="*/ 2824973 w 10678681"/>
              <a:gd name="connsiteY119" fmla="*/ 1134864 h 1357700"/>
              <a:gd name="connsiteX120" fmla="*/ 2804398 w 10678681"/>
              <a:gd name="connsiteY120" fmla="*/ 1125556 h 1357700"/>
              <a:gd name="connsiteX121" fmla="*/ 2775396 w 10678681"/>
              <a:gd name="connsiteY121" fmla="*/ 1130148 h 1357700"/>
              <a:gd name="connsiteX122" fmla="*/ 2659096 w 10678681"/>
              <a:gd name="connsiteY122" fmla="*/ 1150294 h 1357700"/>
              <a:gd name="connsiteX123" fmla="*/ 2567088 w 10678681"/>
              <a:gd name="connsiteY123" fmla="*/ 1181781 h 1357700"/>
              <a:gd name="connsiteX124" fmla="*/ 2454501 w 10678681"/>
              <a:gd name="connsiteY124" fmla="*/ 1155455 h 1357700"/>
              <a:gd name="connsiteX125" fmla="*/ 2385161 w 10678681"/>
              <a:gd name="connsiteY125" fmla="*/ 1161312 h 1357700"/>
              <a:gd name="connsiteX126" fmla="*/ 2270528 w 10678681"/>
              <a:gd name="connsiteY126" fmla="*/ 1204338 h 1357700"/>
              <a:gd name="connsiteX127" fmla="*/ 2121820 w 10678681"/>
              <a:gd name="connsiteY127" fmla="*/ 1187078 h 1357700"/>
              <a:gd name="connsiteX128" fmla="*/ 2092716 w 10678681"/>
              <a:gd name="connsiteY128" fmla="*/ 1139224 h 1357700"/>
              <a:gd name="connsiteX129" fmla="*/ 2052449 w 10678681"/>
              <a:gd name="connsiteY129" fmla="*/ 1109687 h 1357700"/>
              <a:gd name="connsiteX130" fmla="*/ 2032607 w 10678681"/>
              <a:gd name="connsiteY130" fmla="*/ 1175477 h 1357700"/>
              <a:gd name="connsiteX131" fmla="*/ 1901837 w 10678681"/>
              <a:gd name="connsiteY131" fmla="*/ 1221762 h 1357700"/>
              <a:gd name="connsiteX132" fmla="*/ 1836762 w 10678681"/>
              <a:gd name="connsiteY132" fmla="*/ 1237387 h 1357700"/>
              <a:gd name="connsiteX133" fmla="*/ 1735877 w 10678681"/>
              <a:gd name="connsiteY133" fmla="*/ 1246527 h 1357700"/>
              <a:gd name="connsiteX134" fmla="*/ 1705069 w 10678681"/>
              <a:gd name="connsiteY134" fmla="*/ 1251989 h 1357700"/>
              <a:gd name="connsiteX135" fmla="*/ 1397689 w 10678681"/>
              <a:gd name="connsiteY135" fmla="*/ 1336144 h 1357700"/>
              <a:gd name="connsiteX136" fmla="*/ 1220734 w 10678681"/>
              <a:gd name="connsiteY136" fmla="*/ 1257811 h 1357700"/>
              <a:gd name="connsiteX137" fmla="*/ 1021737 w 10678681"/>
              <a:gd name="connsiteY137" fmla="*/ 1238739 h 1357700"/>
              <a:gd name="connsiteX138" fmla="*/ 959820 w 10678681"/>
              <a:gd name="connsiteY138" fmla="*/ 1275863 h 1357700"/>
              <a:gd name="connsiteX139" fmla="*/ 929137 w 10678681"/>
              <a:gd name="connsiteY139" fmla="*/ 1273957 h 1357700"/>
              <a:gd name="connsiteX140" fmla="*/ 878849 w 10678681"/>
              <a:gd name="connsiteY140" fmla="*/ 1266740 h 1357700"/>
              <a:gd name="connsiteX141" fmla="*/ 800667 w 10678681"/>
              <a:gd name="connsiteY141" fmla="*/ 1282041 h 1357700"/>
              <a:gd name="connsiteX142" fmla="*/ 644906 w 10678681"/>
              <a:gd name="connsiteY142" fmla="*/ 1273685 h 1357700"/>
              <a:gd name="connsiteX143" fmla="*/ 379869 w 10678681"/>
              <a:gd name="connsiteY143" fmla="*/ 1339165 h 1357700"/>
              <a:gd name="connsiteX144" fmla="*/ 137696 w 10678681"/>
              <a:gd name="connsiteY144" fmla="*/ 1319217 h 1357700"/>
              <a:gd name="connsiteX145" fmla="*/ 54250 w 10678681"/>
              <a:gd name="connsiteY145" fmla="*/ 1315838 h 1357700"/>
              <a:gd name="connsiteX146" fmla="*/ 28042 w 10678681"/>
              <a:gd name="connsiteY146" fmla="*/ 1297822 h 1357700"/>
              <a:gd name="connsiteX147" fmla="*/ 0 w 10678681"/>
              <a:gd name="connsiteY147" fmla="*/ 1294612 h 1357700"/>
              <a:gd name="connsiteX148" fmla="*/ 0 w 10678681"/>
              <a:gd name="connsiteY148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64639 w 10678681"/>
              <a:gd name="connsiteY65" fmla="*/ 1017831 h 1357700"/>
              <a:gd name="connsiteX66" fmla="*/ 6437450 w 10678681"/>
              <a:gd name="connsiteY66" fmla="*/ 1101075 h 1357700"/>
              <a:gd name="connsiteX67" fmla="*/ 6327795 w 10678681"/>
              <a:gd name="connsiteY67" fmla="*/ 1088142 h 1357700"/>
              <a:gd name="connsiteX68" fmla="*/ 6136549 w 10678681"/>
              <a:gd name="connsiteY68" fmla="*/ 1100268 h 1357700"/>
              <a:gd name="connsiteX69" fmla="*/ 6004655 w 10678681"/>
              <a:gd name="connsiteY69" fmla="*/ 1114946 h 1357700"/>
              <a:gd name="connsiteX70" fmla="*/ 5936643 w 10678681"/>
              <a:gd name="connsiteY70" fmla="*/ 1095428 h 1357700"/>
              <a:gd name="connsiteX71" fmla="*/ 5912484 w 10678681"/>
              <a:gd name="connsiteY71" fmla="*/ 1112624 h 1357700"/>
              <a:gd name="connsiteX72" fmla="*/ 5908387 w 10678681"/>
              <a:gd name="connsiteY72" fmla="*/ 1116018 h 1357700"/>
              <a:gd name="connsiteX73" fmla="*/ 5890495 w 10678681"/>
              <a:gd name="connsiteY73" fmla="*/ 1120268 h 1357700"/>
              <a:gd name="connsiteX74" fmla="*/ 5887318 w 10678681"/>
              <a:gd name="connsiteY74" fmla="*/ 1133134 h 1357700"/>
              <a:gd name="connsiteX75" fmla="*/ 5861726 w 10678681"/>
              <a:gd name="connsiteY75" fmla="*/ 1147891 h 1357700"/>
              <a:gd name="connsiteX76" fmla="*/ 5805823 w 10678681"/>
              <a:gd name="connsiteY76" fmla="*/ 1152457 h 1357700"/>
              <a:gd name="connsiteX77" fmla="*/ 5689841 w 10678681"/>
              <a:gd name="connsiteY77" fmla="*/ 1176232 h 1357700"/>
              <a:gd name="connsiteX78" fmla="*/ 5605119 w 10678681"/>
              <a:gd name="connsiteY78" fmla="*/ 1190202 h 1357700"/>
              <a:gd name="connsiteX79" fmla="*/ 5488513 w 10678681"/>
              <a:gd name="connsiteY79" fmla="*/ 1205367 h 1357700"/>
              <a:gd name="connsiteX80" fmla="*/ 5402905 w 10678681"/>
              <a:gd name="connsiteY80" fmla="*/ 1241191 h 1357700"/>
              <a:gd name="connsiteX81" fmla="*/ 5285593 w 10678681"/>
              <a:gd name="connsiteY81" fmla="*/ 1273569 h 1357700"/>
              <a:gd name="connsiteX82" fmla="*/ 5192893 w 10678681"/>
              <a:gd name="connsiteY82" fmla="*/ 1247188 h 1357700"/>
              <a:gd name="connsiteX83" fmla="*/ 5186475 w 10678681"/>
              <a:gd name="connsiteY83" fmla="*/ 1257028 h 1357700"/>
              <a:gd name="connsiteX84" fmla="*/ 5126038 w 10678681"/>
              <a:gd name="connsiteY84" fmla="*/ 1263189 h 1357700"/>
              <a:gd name="connsiteX85" fmla="*/ 4894688 w 10678681"/>
              <a:gd name="connsiteY85" fmla="*/ 1247184 h 1357700"/>
              <a:gd name="connsiteX86" fmla="*/ 4788036 w 10678681"/>
              <a:gd name="connsiteY86" fmla="*/ 1238182 h 1357700"/>
              <a:gd name="connsiteX87" fmla="*/ 4747555 w 10678681"/>
              <a:gd name="connsiteY87" fmla="*/ 1252768 h 1357700"/>
              <a:gd name="connsiteX88" fmla="*/ 4679644 w 10678681"/>
              <a:gd name="connsiteY88" fmla="*/ 1276603 h 1357700"/>
              <a:gd name="connsiteX89" fmla="*/ 4632222 w 10678681"/>
              <a:gd name="connsiteY89" fmla="*/ 1318360 h 1357700"/>
              <a:gd name="connsiteX90" fmla="*/ 4617358 w 10678681"/>
              <a:gd name="connsiteY90" fmla="*/ 1327690 h 1357700"/>
              <a:gd name="connsiteX91" fmla="*/ 4589102 w 10678681"/>
              <a:gd name="connsiteY91" fmla="*/ 1321223 h 1357700"/>
              <a:gd name="connsiteX92" fmla="*/ 4578184 w 10678681"/>
              <a:gd name="connsiteY92" fmla="*/ 1326745 h 1357700"/>
              <a:gd name="connsiteX93" fmla="*/ 4574270 w 10678681"/>
              <a:gd name="connsiteY93" fmla="*/ 1325878 h 1357700"/>
              <a:gd name="connsiteX94" fmla="*/ 4564919 w 10678681"/>
              <a:gd name="connsiteY94" fmla="*/ 1325507 h 1357700"/>
              <a:gd name="connsiteX95" fmla="*/ 4566586 w 10678681"/>
              <a:gd name="connsiteY95" fmla="*/ 1316963 h 1357700"/>
              <a:gd name="connsiteX96" fmla="*/ 4556303 w 10678681"/>
              <a:gd name="connsiteY96" fmla="*/ 1300262 h 1357700"/>
              <a:gd name="connsiteX97" fmla="*/ 4502358 w 10678681"/>
              <a:gd name="connsiteY97" fmla="*/ 1302558 h 1357700"/>
              <a:gd name="connsiteX98" fmla="*/ 4498919 w 10678681"/>
              <a:gd name="connsiteY98" fmla="*/ 1312115 h 1357700"/>
              <a:gd name="connsiteX99" fmla="*/ 4492075 w 10678681"/>
              <a:gd name="connsiteY99" fmla="*/ 1313357 h 1357700"/>
              <a:gd name="connsiteX100" fmla="*/ 4487466 w 10678681"/>
              <a:gd name="connsiteY100" fmla="*/ 1304102 h 1357700"/>
              <a:gd name="connsiteX101" fmla="*/ 4398292 w 10678681"/>
              <a:gd name="connsiteY101" fmla="*/ 1278410 h 1357700"/>
              <a:gd name="connsiteX102" fmla="*/ 4306088 w 10678681"/>
              <a:gd name="connsiteY102" fmla="*/ 1282512 h 1357700"/>
              <a:gd name="connsiteX103" fmla="*/ 4188995 w 10678681"/>
              <a:gd name="connsiteY103" fmla="*/ 1296718 h 1357700"/>
              <a:gd name="connsiteX104" fmla="*/ 4136582 w 10678681"/>
              <a:gd name="connsiteY104" fmla="*/ 1287687 h 1357700"/>
              <a:gd name="connsiteX105" fmla="*/ 4064614 w 10678681"/>
              <a:gd name="connsiteY105" fmla="*/ 1296118 h 1357700"/>
              <a:gd name="connsiteX106" fmla="*/ 3906561 w 10678681"/>
              <a:gd name="connsiteY106" fmla="*/ 1352435 h 1357700"/>
              <a:gd name="connsiteX107" fmla="*/ 3787890 w 10678681"/>
              <a:gd name="connsiteY107" fmla="*/ 1352442 h 1357700"/>
              <a:gd name="connsiteX108" fmla="*/ 3745993 w 10678681"/>
              <a:gd name="connsiteY108" fmla="*/ 1342630 h 1357700"/>
              <a:gd name="connsiteX109" fmla="*/ 3675785 w 10678681"/>
              <a:gd name="connsiteY109" fmla="*/ 1326802 h 1357700"/>
              <a:gd name="connsiteX110" fmla="*/ 3623856 w 10678681"/>
              <a:gd name="connsiteY110" fmla="*/ 1290804 h 1357700"/>
              <a:gd name="connsiteX111" fmla="*/ 3564933 w 10678681"/>
              <a:gd name="connsiteY111" fmla="*/ 1287147 h 1357700"/>
              <a:gd name="connsiteX112" fmla="*/ 3550537 w 10678681"/>
              <a:gd name="connsiteY112" fmla="*/ 1317552 h 1357700"/>
              <a:gd name="connsiteX113" fmla="*/ 3487736 w 10678681"/>
              <a:gd name="connsiteY113" fmla="*/ 1303493 h 1357700"/>
              <a:gd name="connsiteX114" fmla="*/ 3392548 w 10678681"/>
              <a:gd name="connsiteY114" fmla="*/ 1278741 h 1357700"/>
              <a:gd name="connsiteX115" fmla="*/ 3337466 w 10678681"/>
              <a:gd name="connsiteY115" fmla="*/ 1272537 h 1357700"/>
              <a:gd name="connsiteX116" fmla="*/ 3187206 w 10678681"/>
              <a:gd name="connsiteY116" fmla="*/ 1246821 h 1357700"/>
              <a:gd name="connsiteX117" fmla="*/ 3036856 w 10678681"/>
              <a:gd name="connsiteY117" fmla="*/ 1214383 h 1357700"/>
              <a:gd name="connsiteX118" fmla="*/ 2948654 w 10678681"/>
              <a:gd name="connsiteY118" fmla="*/ 1157455 h 1357700"/>
              <a:gd name="connsiteX119" fmla="*/ 2824973 w 10678681"/>
              <a:gd name="connsiteY119" fmla="*/ 1134864 h 1357700"/>
              <a:gd name="connsiteX120" fmla="*/ 2804398 w 10678681"/>
              <a:gd name="connsiteY120" fmla="*/ 1125556 h 1357700"/>
              <a:gd name="connsiteX121" fmla="*/ 2775396 w 10678681"/>
              <a:gd name="connsiteY121" fmla="*/ 1130148 h 1357700"/>
              <a:gd name="connsiteX122" fmla="*/ 2659096 w 10678681"/>
              <a:gd name="connsiteY122" fmla="*/ 1150294 h 1357700"/>
              <a:gd name="connsiteX123" fmla="*/ 2567088 w 10678681"/>
              <a:gd name="connsiteY123" fmla="*/ 1181781 h 1357700"/>
              <a:gd name="connsiteX124" fmla="*/ 2454501 w 10678681"/>
              <a:gd name="connsiteY124" fmla="*/ 1155455 h 1357700"/>
              <a:gd name="connsiteX125" fmla="*/ 2385161 w 10678681"/>
              <a:gd name="connsiteY125" fmla="*/ 1161312 h 1357700"/>
              <a:gd name="connsiteX126" fmla="*/ 2270528 w 10678681"/>
              <a:gd name="connsiteY126" fmla="*/ 1204338 h 1357700"/>
              <a:gd name="connsiteX127" fmla="*/ 2121820 w 10678681"/>
              <a:gd name="connsiteY127" fmla="*/ 1187078 h 1357700"/>
              <a:gd name="connsiteX128" fmla="*/ 2092716 w 10678681"/>
              <a:gd name="connsiteY128" fmla="*/ 1139224 h 1357700"/>
              <a:gd name="connsiteX129" fmla="*/ 2052449 w 10678681"/>
              <a:gd name="connsiteY129" fmla="*/ 1109687 h 1357700"/>
              <a:gd name="connsiteX130" fmla="*/ 2032607 w 10678681"/>
              <a:gd name="connsiteY130" fmla="*/ 1175477 h 1357700"/>
              <a:gd name="connsiteX131" fmla="*/ 1901837 w 10678681"/>
              <a:gd name="connsiteY131" fmla="*/ 1221762 h 1357700"/>
              <a:gd name="connsiteX132" fmla="*/ 1836762 w 10678681"/>
              <a:gd name="connsiteY132" fmla="*/ 1237387 h 1357700"/>
              <a:gd name="connsiteX133" fmla="*/ 1735877 w 10678681"/>
              <a:gd name="connsiteY133" fmla="*/ 1246527 h 1357700"/>
              <a:gd name="connsiteX134" fmla="*/ 1705069 w 10678681"/>
              <a:gd name="connsiteY134" fmla="*/ 1251989 h 1357700"/>
              <a:gd name="connsiteX135" fmla="*/ 1397689 w 10678681"/>
              <a:gd name="connsiteY135" fmla="*/ 1336144 h 1357700"/>
              <a:gd name="connsiteX136" fmla="*/ 1220734 w 10678681"/>
              <a:gd name="connsiteY136" fmla="*/ 1257811 h 1357700"/>
              <a:gd name="connsiteX137" fmla="*/ 1021737 w 10678681"/>
              <a:gd name="connsiteY137" fmla="*/ 1238739 h 1357700"/>
              <a:gd name="connsiteX138" fmla="*/ 959820 w 10678681"/>
              <a:gd name="connsiteY138" fmla="*/ 1275863 h 1357700"/>
              <a:gd name="connsiteX139" fmla="*/ 929137 w 10678681"/>
              <a:gd name="connsiteY139" fmla="*/ 1273957 h 1357700"/>
              <a:gd name="connsiteX140" fmla="*/ 878849 w 10678681"/>
              <a:gd name="connsiteY140" fmla="*/ 1266740 h 1357700"/>
              <a:gd name="connsiteX141" fmla="*/ 800667 w 10678681"/>
              <a:gd name="connsiteY141" fmla="*/ 1282041 h 1357700"/>
              <a:gd name="connsiteX142" fmla="*/ 644906 w 10678681"/>
              <a:gd name="connsiteY142" fmla="*/ 1273685 h 1357700"/>
              <a:gd name="connsiteX143" fmla="*/ 379869 w 10678681"/>
              <a:gd name="connsiteY143" fmla="*/ 1339165 h 1357700"/>
              <a:gd name="connsiteX144" fmla="*/ 137696 w 10678681"/>
              <a:gd name="connsiteY144" fmla="*/ 1319217 h 1357700"/>
              <a:gd name="connsiteX145" fmla="*/ 54250 w 10678681"/>
              <a:gd name="connsiteY145" fmla="*/ 1315838 h 1357700"/>
              <a:gd name="connsiteX146" fmla="*/ 28042 w 10678681"/>
              <a:gd name="connsiteY146" fmla="*/ 1297822 h 1357700"/>
              <a:gd name="connsiteX147" fmla="*/ 0 w 10678681"/>
              <a:gd name="connsiteY147" fmla="*/ 1294612 h 1357700"/>
              <a:gd name="connsiteX148" fmla="*/ 0 w 10678681"/>
              <a:gd name="connsiteY148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64639 w 10678681"/>
              <a:gd name="connsiteY65" fmla="*/ 1017831 h 1357700"/>
              <a:gd name="connsiteX66" fmla="*/ 6437450 w 10678681"/>
              <a:gd name="connsiteY66" fmla="*/ 1101075 h 1357700"/>
              <a:gd name="connsiteX67" fmla="*/ 6327795 w 10678681"/>
              <a:gd name="connsiteY67" fmla="*/ 1088142 h 1357700"/>
              <a:gd name="connsiteX68" fmla="*/ 6136549 w 10678681"/>
              <a:gd name="connsiteY68" fmla="*/ 1100268 h 1357700"/>
              <a:gd name="connsiteX69" fmla="*/ 6004655 w 10678681"/>
              <a:gd name="connsiteY69" fmla="*/ 1114946 h 1357700"/>
              <a:gd name="connsiteX70" fmla="*/ 5936643 w 10678681"/>
              <a:gd name="connsiteY70" fmla="*/ 1095428 h 1357700"/>
              <a:gd name="connsiteX71" fmla="*/ 5912484 w 10678681"/>
              <a:gd name="connsiteY71" fmla="*/ 1112624 h 1357700"/>
              <a:gd name="connsiteX72" fmla="*/ 5908387 w 10678681"/>
              <a:gd name="connsiteY72" fmla="*/ 1116018 h 1357700"/>
              <a:gd name="connsiteX73" fmla="*/ 5890495 w 10678681"/>
              <a:gd name="connsiteY73" fmla="*/ 1120268 h 1357700"/>
              <a:gd name="connsiteX74" fmla="*/ 5887318 w 10678681"/>
              <a:gd name="connsiteY74" fmla="*/ 1133134 h 1357700"/>
              <a:gd name="connsiteX75" fmla="*/ 5861726 w 10678681"/>
              <a:gd name="connsiteY75" fmla="*/ 1147891 h 1357700"/>
              <a:gd name="connsiteX76" fmla="*/ 5805823 w 10678681"/>
              <a:gd name="connsiteY76" fmla="*/ 1152457 h 1357700"/>
              <a:gd name="connsiteX77" fmla="*/ 5689841 w 10678681"/>
              <a:gd name="connsiteY77" fmla="*/ 1176232 h 1357700"/>
              <a:gd name="connsiteX78" fmla="*/ 5605119 w 10678681"/>
              <a:gd name="connsiteY78" fmla="*/ 1190202 h 1357700"/>
              <a:gd name="connsiteX79" fmla="*/ 5488513 w 10678681"/>
              <a:gd name="connsiteY79" fmla="*/ 1205367 h 1357700"/>
              <a:gd name="connsiteX80" fmla="*/ 5402905 w 10678681"/>
              <a:gd name="connsiteY80" fmla="*/ 1241191 h 1357700"/>
              <a:gd name="connsiteX81" fmla="*/ 5285593 w 10678681"/>
              <a:gd name="connsiteY81" fmla="*/ 1273569 h 1357700"/>
              <a:gd name="connsiteX82" fmla="*/ 5192893 w 10678681"/>
              <a:gd name="connsiteY82" fmla="*/ 1247188 h 1357700"/>
              <a:gd name="connsiteX83" fmla="*/ 5186475 w 10678681"/>
              <a:gd name="connsiteY83" fmla="*/ 1257028 h 1357700"/>
              <a:gd name="connsiteX84" fmla="*/ 5126038 w 10678681"/>
              <a:gd name="connsiteY84" fmla="*/ 1263189 h 1357700"/>
              <a:gd name="connsiteX85" fmla="*/ 4894688 w 10678681"/>
              <a:gd name="connsiteY85" fmla="*/ 1247184 h 1357700"/>
              <a:gd name="connsiteX86" fmla="*/ 4788036 w 10678681"/>
              <a:gd name="connsiteY86" fmla="*/ 1238182 h 1357700"/>
              <a:gd name="connsiteX87" fmla="*/ 4747555 w 10678681"/>
              <a:gd name="connsiteY87" fmla="*/ 1252768 h 1357700"/>
              <a:gd name="connsiteX88" fmla="*/ 4679644 w 10678681"/>
              <a:gd name="connsiteY88" fmla="*/ 1276603 h 1357700"/>
              <a:gd name="connsiteX89" fmla="*/ 4632222 w 10678681"/>
              <a:gd name="connsiteY89" fmla="*/ 1318360 h 1357700"/>
              <a:gd name="connsiteX90" fmla="*/ 4617358 w 10678681"/>
              <a:gd name="connsiteY90" fmla="*/ 1327690 h 1357700"/>
              <a:gd name="connsiteX91" fmla="*/ 4589102 w 10678681"/>
              <a:gd name="connsiteY91" fmla="*/ 1321223 h 1357700"/>
              <a:gd name="connsiteX92" fmla="*/ 4578184 w 10678681"/>
              <a:gd name="connsiteY92" fmla="*/ 1326745 h 1357700"/>
              <a:gd name="connsiteX93" fmla="*/ 4574270 w 10678681"/>
              <a:gd name="connsiteY93" fmla="*/ 1325878 h 1357700"/>
              <a:gd name="connsiteX94" fmla="*/ 4564919 w 10678681"/>
              <a:gd name="connsiteY94" fmla="*/ 1325507 h 1357700"/>
              <a:gd name="connsiteX95" fmla="*/ 4566586 w 10678681"/>
              <a:gd name="connsiteY95" fmla="*/ 1316963 h 1357700"/>
              <a:gd name="connsiteX96" fmla="*/ 4556303 w 10678681"/>
              <a:gd name="connsiteY96" fmla="*/ 1300262 h 1357700"/>
              <a:gd name="connsiteX97" fmla="*/ 4502358 w 10678681"/>
              <a:gd name="connsiteY97" fmla="*/ 1302558 h 1357700"/>
              <a:gd name="connsiteX98" fmla="*/ 4498919 w 10678681"/>
              <a:gd name="connsiteY98" fmla="*/ 1312115 h 1357700"/>
              <a:gd name="connsiteX99" fmla="*/ 4492075 w 10678681"/>
              <a:gd name="connsiteY99" fmla="*/ 1313357 h 1357700"/>
              <a:gd name="connsiteX100" fmla="*/ 4487466 w 10678681"/>
              <a:gd name="connsiteY100" fmla="*/ 1304102 h 1357700"/>
              <a:gd name="connsiteX101" fmla="*/ 4398292 w 10678681"/>
              <a:gd name="connsiteY101" fmla="*/ 1278410 h 1357700"/>
              <a:gd name="connsiteX102" fmla="*/ 4306088 w 10678681"/>
              <a:gd name="connsiteY102" fmla="*/ 1282512 h 1357700"/>
              <a:gd name="connsiteX103" fmla="*/ 4188995 w 10678681"/>
              <a:gd name="connsiteY103" fmla="*/ 1296718 h 1357700"/>
              <a:gd name="connsiteX104" fmla="*/ 4136582 w 10678681"/>
              <a:gd name="connsiteY104" fmla="*/ 1287687 h 1357700"/>
              <a:gd name="connsiteX105" fmla="*/ 4064614 w 10678681"/>
              <a:gd name="connsiteY105" fmla="*/ 1296118 h 1357700"/>
              <a:gd name="connsiteX106" fmla="*/ 3906561 w 10678681"/>
              <a:gd name="connsiteY106" fmla="*/ 1352435 h 1357700"/>
              <a:gd name="connsiteX107" fmla="*/ 3787890 w 10678681"/>
              <a:gd name="connsiteY107" fmla="*/ 1352442 h 1357700"/>
              <a:gd name="connsiteX108" fmla="*/ 3745993 w 10678681"/>
              <a:gd name="connsiteY108" fmla="*/ 1342630 h 1357700"/>
              <a:gd name="connsiteX109" fmla="*/ 3675785 w 10678681"/>
              <a:gd name="connsiteY109" fmla="*/ 1326802 h 1357700"/>
              <a:gd name="connsiteX110" fmla="*/ 3623856 w 10678681"/>
              <a:gd name="connsiteY110" fmla="*/ 1290804 h 1357700"/>
              <a:gd name="connsiteX111" fmla="*/ 3564933 w 10678681"/>
              <a:gd name="connsiteY111" fmla="*/ 1287147 h 1357700"/>
              <a:gd name="connsiteX112" fmla="*/ 3550537 w 10678681"/>
              <a:gd name="connsiteY112" fmla="*/ 1317552 h 1357700"/>
              <a:gd name="connsiteX113" fmla="*/ 3487736 w 10678681"/>
              <a:gd name="connsiteY113" fmla="*/ 1303493 h 1357700"/>
              <a:gd name="connsiteX114" fmla="*/ 3392548 w 10678681"/>
              <a:gd name="connsiteY114" fmla="*/ 1278741 h 1357700"/>
              <a:gd name="connsiteX115" fmla="*/ 3337466 w 10678681"/>
              <a:gd name="connsiteY115" fmla="*/ 1272537 h 1357700"/>
              <a:gd name="connsiteX116" fmla="*/ 3187206 w 10678681"/>
              <a:gd name="connsiteY116" fmla="*/ 1246821 h 1357700"/>
              <a:gd name="connsiteX117" fmla="*/ 3036856 w 10678681"/>
              <a:gd name="connsiteY117" fmla="*/ 1214383 h 1357700"/>
              <a:gd name="connsiteX118" fmla="*/ 2948654 w 10678681"/>
              <a:gd name="connsiteY118" fmla="*/ 1157455 h 1357700"/>
              <a:gd name="connsiteX119" fmla="*/ 2824973 w 10678681"/>
              <a:gd name="connsiteY119" fmla="*/ 1134864 h 1357700"/>
              <a:gd name="connsiteX120" fmla="*/ 2804398 w 10678681"/>
              <a:gd name="connsiteY120" fmla="*/ 1125556 h 1357700"/>
              <a:gd name="connsiteX121" fmla="*/ 2775396 w 10678681"/>
              <a:gd name="connsiteY121" fmla="*/ 1130148 h 1357700"/>
              <a:gd name="connsiteX122" fmla="*/ 2659096 w 10678681"/>
              <a:gd name="connsiteY122" fmla="*/ 1150294 h 1357700"/>
              <a:gd name="connsiteX123" fmla="*/ 2567088 w 10678681"/>
              <a:gd name="connsiteY123" fmla="*/ 1181781 h 1357700"/>
              <a:gd name="connsiteX124" fmla="*/ 2454501 w 10678681"/>
              <a:gd name="connsiteY124" fmla="*/ 1155455 h 1357700"/>
              <a:gd name="connsiteX125" fmla="*/ 2385161 w 10678681"/>
              <a:gd name="connsiteY125" fmla="*/ 1161312 h 1357700"/>
              <a:gd name="connsiteX126" fmla="*/ 2270528 w 10678681"/>
              <a:gd name="connsiteY126" fmla="*/ 1204338 h 1357700"/>
              <a:gd name="connsiteX127" fmla="*/ 2121820 w 10678681"/>
              <a:gd name="connsiteY127" fmla="*/ 1187078 h 1357700"/>
              <a:gd name="connsiteX128" fmla="*/ 2092716 w 10678681"/>
              <a:gd name="connsiteY128" fmla="*/ 1139224 h 1357700"/>
              <a:gd name="connsiteX129" fmla="*/ 2052449 w 10678681"/>
              <a:gd name="connsiteY129" fmla="*/ 1109687 h 1357700"/>
              <a:gd name="connsiteX130" fmla="*/ 2032607 w 10678681"/>
              <a:gd name="connsiteY130" fmla="*/ 1175477 h 1357700"/>
              <a:gd name="connsiteX131" fmla="*/ 1901837 w 10678681"/>
              <a:gd name="connsiteY131" fmla="*/ 1221762 h 1357700"/>
              <a:gd name="connsiteX132" fmla="*/ 1836762 w 10678681"/>
              <a:gd name="connsiteY132" fmla="*/ 1237387 h 1357700"/>
              <a:gd name="connsiteX133" fmla="*/ 1735877 w 10678681"/>
              <a:gd name="connsiteY133" fmla="*/ 1246527 h 1357700"/>
              <a:gd name="connsiteX134" fmla="*/ 1705069 w 10678681"/>
              <a:gd name="connsiteY134" fmla="*/ 1251989 h 1357700"/>
              <a:gd name="connsiteX135" fmla="*/ 1397689 w 10678681"/>
              <a:gd name="connsiteY135" fmla="*/ 1336144 h 1357700"/>
              <a:gd name="connsiteX136" fmla="*/ 1220734 w 10678681"/>
              <a:gd name="connsiteY136" fmla="*/ 1257811 h 1357700"/>
              <a:gd name="connsiteX137" fmla="*/ 1021737 w 10678681"/>
              <a:gd name="connsiteY137" fmla="*/ 1238739 h 1357700"/>
              <a:gd name="connsiteX138" fmla="*/ 959820 w 10678681"/>
              <a:gd name="connsiteY138" fmla="*/ 1275863 h 1357700"/>
              <a:gd name="connsiteX139" fmla="*/ 929137 w 10678681"/>
              <a:gd name="connsiteY139" fmla="*/ 1273957 h 1357700"/>
              <a:gd name="connsiteX140" fmla="*/ 878849 w 10678681"/>
              <a:gd name="connsiteY140" fmla="*/ 1266740 h 1357700"/>
              <a:gd name="connsiteX141" fmla="*/ 800667 w 10678681"/>
              <a:gd name="connsiteY141" fmla="*/ 1282041 h 1357700"/>
              <a:gd name="connsiteX142" fmla="*/ 644906 w 10678681"/>
              <a:gd name="connsiteY142" fmla="*/ 1273685 h 1357700"/>
              <a:gd name="connsiteX143" fmla="*/ 379869 w 10678681"/>
              <a:gd name="connsiteY143" fmla="*/ 1339165 h 1357700"/>
              <a:gd name="connsiteX144" fmla="*/ 137696 w 10678681"/>
              <a:gd name="connsiteY144" fmla="*/ 1319217 h 1357700"/>
              <a:gd name="connsiteX145" fmla="*/ 54250 w 10678681"/>
              <a:gd name="connsiteY145" fmla="*/ 1315838 h 1357700"/>
              <a:gd name="connsiteX146" fmla="*/ 28042 w 10678681"/>
              <a:gd name="connsiteY146" fmla="*/ 1297822 h 1357700"/>
              <a:gd name="connsiteX147" fmla="*/ 0 w 10678681"/>
              <a:gd name="connsiteY147" fmla="*/ 1294612 h 1357700"/>
              <a:gd name="connsiteX148" fmla="*/ 0 w 10678681"/>
              <a:gd name="connsiteY148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82280 w 10678681"/>
              <a:gd name="connsiteY38" fmla="*/ 712868 h 1357700"/>
              <a:gd name="connsiteX39" fmla="*/ 7730518 w 10678681"/>
              <a:gd name="connsiteY39" fmla="*/ 739526 h 1357700"/>
              <a:gd name="connsiteX40" fmla="*/ 7652907 w 10678681"/>
              <a:gd name="connsiteY40" fmla="*/ 783273 h 1357700"/>
              <a:gd name="connsiteX41" fmla="*/ 7606008 w 10678681"/>
              <a:gd name="connsiteY41" fmla="*/ 800717 h 1357700"/>
              <a:gd name="connsiteX42" fmla="*/ 7480223 w 10678681"/>
              <a:gd name="connsiteY42" fmla="*/ 856821 h 1357700"/>
              <a:gd name="connsiteX43" fmla="*/ 7356005 w 10678681"/>
              <a:gd name="connsiteY43" fmla="*/ 919462 h 1357700"/>
              <a:gd name="connsiteX44" fmla="*/ 7305396 w 10678681"/>
              <a:gd name="connsiteY44" fmla="*/ 986228 h 1357700"/>
              <a:gd name="connsiteX45" fmla="*/ 7298314 w 10678681"/>
              <a:gd name="connsiteY45" fmla="*/ 989899 h 1357700"/>
              <a:gd name="connsiteX46" fmla="*/ 7277477 w 10678681"/>
              <a:gd name="connsiteY46" fmla="*/ 990571 h 1357700"/>
              <a:gd name="connsiteX47" fmla="*/ 7269396 w 10678681"/>
              <a:gd name="connsiteY47" fmla="*/ 989282 h 1357700"/>
              <a:gd name="connsiteX48" fmla="*/ 7258094 w 10678681"/>
              <a:gd name="connsiteY48" fmla="*/ 990679 h 1357700"/>
              <a:gd name="connsiteX49" fmla="*/ 7257893 w 10678681"/>
              <a:gd name="connsiteY49" fmla="*/ 991204 h 1357700"/>
              <a:gd name="connsiteX50" fmla="*/ 7247153 w 10678681"/>
              <a:gd name="connsiteY50" fmla="*/ 991550 h 1357700"/>
              <a:gd name="connsiteX51" fmla="*/ 7193612 w 10678681"/>
              <a:gd name="connsiteY51" fmla="*/ 987042 h 1357700"/>
              <a:gd name="connsiteX52" fmla="*/ 7132632 w 10678681"/>
              <a:gd name="connsiteY52" fmla="*/ 1042036 h 1357700"/>
              <a:gd name="connsiteX53" fmla="*/ 7105610 w 10678681"/>
              <a:gd name="connsiteY53" fmla="*/ 1053537 h 1357700"/>
              <a:gd name="connsiteX54" fmla="*/ 7091599 w 10678681"/>
              <a:gd name="connsiteY54" fmla="*/ 1062302 h 1357700"/>
              <a:gd name="connsiteX55" fmla="*/ 7090998 w 10678681"/>
              <a:gd name="connsiteY55" fmla="*/ 1064540 h 1357700"/>
              <a:gd name="connsiteX56" fmla="*/ 7039634 w 10678681"/>
              <a:gd name="connsiteY56" fmla="*/ 1059971 h 1357700"/>
              <a:gd name="connsiteX57" fmla="*/ 7033445 w 10678681"/>
              <a:gd name="connsiteY57" fmla="*/ 1063314 h 1357700"/>
              <a:gd name="connsiteX58" fmla="*/ 6999157 w 10678681"/>
              <a:gd name="connsiteY58" fmla="*/ 1055282 h 1357700"/>
              <a:gd name="connsiteX59" fmla="*/ 6981874 w 10678681"/>
              <a:gd name="connsiteY59" fmla="*/ 1053827 h 1357700"/>
              <a:gd name="connsiteX60" fmla="*/ 6976102 w 10678681"/>
              <a:gd name="connsiteY60" fmla="*/ 1047854 h 1357700"/>
              <a:gd name="connsiteX61" fmla="*/ 6951040 w 10678681"/>
              <a:gd name="connsiteY61" fmla="*/ 1048531 h 1357700"/>
              <a:gd name="connsiteX62" fmla="*/ 6948497 w 10678681"/>
              <a:gd name="connsiteY62" fmla="*/ 1050706 h 1357700"/>
              <a:gd name="connsiteX63" fmla="*/ 6926582 w 10678681"/>
              <a:gd name="connsiteY63" fmla="*/ 1043462 h 1357700"/>
              <a:gd name="connsiteX64" fmla="*/ 6833743 w 10678681"/>
              <a:gd name="connsiteY64" fmla="*/ 1027960 h 1357700"/>
              <a:gd name="connsiteX65" fmla="*/ 6687090 w 10678681"/>
              <a:gd name="connsiteY65" fmla="*/ 1063250 h 1357700"/>
              <a:gd name="connsiteX66" fmla="*/ 6437450 w 10678681"/>
              <a:gd name="connsiteY66" fmla="*/ 1101075 h 1357700"/>
              <a:gd name="connsiteX67" fmla="*/ 6327795 w 10678681"/>
              <a:gd name="connsiteY67" fmla="*/ 1088142 h 1357700"/>
              <a:gd name="connsiteX68" fmla="*/ 6136549 w 10678681"/>
              <a:gd name="connsiteY68" fmla="*/ 1100268 h 1357700"/>
              <a:gd name="connsiteX69" fmla="*/ 6004655 w 10678681"/>
              <a:gd name="connsiteY69" fmla="*/ 1114946 h 1357700"/>
              <a:gd name="connsiteX70" fmla="*/ 5936643 w 10678681"/>
              <a:gd name="connsiteY70" fmla="*/ 1095428 h 1357700"/>
              <a:gd name="connsiteX71" fmla="*/ 5912484 w 10678681"/>
              <a:gd name="connsiteY71" fmla="*/ 1112624 h 1357700"/>
              <a:gd name="connsiteX72" fmla="*/ 5908387 w 10678681"/>
              <a:gd name="connsiteY72" fmla="*/ 1116018 h 1357700"/>
              <a:gd name="connsiteX73" fmla="*/ 5890495 w 10678681"/>
              <a:gd name="connsiteY73" fmla="*/ 1120268 h 1357700"/>
              <a:gd name="connsiteX74" fmla="*/ 5887318 w 10678681"/>
              <a:gd name="connsiteY74" fmla="*/ 1133134 h 1357700"/>
              <a:gd name="connsiteX75" fmla="*/ 5861726 w 10678681"/>
              <a:gd name="connsiteY75" fmla="*/ 1147891 h 1357700"/>
              <a:gd name="connsiteX76" fmla="*/ 5805823 w 10678681"/>
              <a:gd name="connsiteY76" fmla="*/ 1152457 h 1357700"/>
              <a:gd name="connsiteX77" fmla="*/ 5689841 w 10678681"/>
              <a:gd name="connsiteY77" fmla="*/ 1176232 h 1357700"/>
              <a:gd name="connsiteX78" fmla="*/ 5605119 w 10678681"/>
              <a:gd name="connsiteY78" fmla="*/ 1190202 h 1357700"/>
              <a:gd name="connsiteX79" fmla="*/ 5488513 w 10678681"/>
              <a:gd name="connsiteY79" fmla="*/ 1205367 h 1357700"/>
              <a:gd name="connsiteX80" fmla="*/ 5402905 w 10678681"/>
              <a:gd name="connsiteY80" fmla="*/ 1241191 h 1357700"/>
              <a:gd name="connsiteX81" fmla="*/ 5285593 w 10678681"/>
              <a:gd name="connsiteY81" fmla="*/ 1273569 h 1357700"/>
              <a:gd name="connsiteX82" fmla="*/ 5192893 w 10678681"/>
              <a:gd name="connsiteY82" fmla="*/ 1247188 h 1357700"/>
              <a:gd name="connsiteX83" fmla="*/ 5186475 w 10678681"/>
              <a:gd name="connsiteY83" fmla="*/ 1257028 h 1357700"/>
              <a:gd name="connsiteX84" fmla="*/ 5126038 w 10678681"/>
              <a:gd name="connsiteY84" fmla="*/ 1263189 h 1357700"/>
              <a:gd name="connsiteX85" fmla="*/ 4894688 w 10678681"/>
              <a:gd name="connsiteY85" fmla="*/ 1247184 h 1357700"/>
              <a:gd name="connsiteX86" fmla="*/ 4788036 w 10678681"/>
              <a:gd name="connsiteY86" fmla="*/ 1238182 h 1357700"/>
              <a:gd name="connsiteX87" fmla="*/ 4747555 w 10678681"/>
              <a:gd name="connsiteY87" fmla="*/ 1252768 h 1357700"/>
              <a:gd name="connsiteX88" fmla="*/ 4679644 w 10678681"/>
              <a:gd name="connsiteY88" fmla="*/ 1276603 h 1357700"/>
              <a:gd name="connsiteX89" fmla="*/ 4632222 w 10678681"/>
              <a:gd name="connsiteY89" fmla="*/ 1318360 h 1357700"/>
              <a:gd name="connsiteX90" fmla="*/ 4617358 w 10678681"/>
              <a:gd name="connsiteY90" fmla="*/ 1327690 h 1357700"/>
              <a:gd name="connsiteX91" fmla="*/ 4589102 w 10678681"/>
              <a:gd name="connsiteY91" fmla="*/ 1321223 h 1357700"/>
              <a:gd name="connsiteX92" fmla="*/ 4578184 w 10678681"/>
              <a:gd name="connsiteY92" fmla="*/ 1326745 h 1357700"/>
              <a:gd name="connsiteX93" fmla="*/ 4574270 w 10678681"/>
              <a:gd name="connsiteY93" fmla="*/ 1325878 h 1357700"/>
              <a:gd name="connsiteX94" fmla="*/ 4564919 w 10678681"/>
              <a:gd name="connsiteY94" fmla="*/ 1325507 h 1357700"/>
              <a:gd name="connsiteX95" fmla="*/ 4566586 w 10678681"/>
              <a:gd name="connsiteY95" fmla="*/ 1316963 h 1357700"/>
              <a:gd name="connsiteX96" fmla="*/ 4556303 w 10678681"/>
              <a:gd name="connsiteY96" fmla="*/ 1300262 h 1357700"/>
              <a:gd name="connsiteX97" fmla="*/ 4502358 w 10678681"/>
              <a:gd name="connsiteY97" fmla="*/ 1302558 h 1357700"/>
              <a:gd name="connsiteX98" fmla="*/ 4498919 w 10678681"/>
              <a:gd name="connsiteY98" fmla="*/ 1312115 h 1357700"/>
              <a:gd name="connsiteX99" fmla="*/ 4492075 w 10678681"/>
              <a:gd name="connsiteY99" fmla="*/ 1313357 h 1357700"/>
              <a:gd name="connsiteX100" fmla="*/ 4487466 w 10678681"/>
              <a:gd name="connsiteY100" fmla="*/ 1304102 h 1357700"/>
              <a:gd name="connsiteX101" fmla="*/ 4398292 w 10678681"/>
              <a:gd name="connsiteY101" fmla="*/ 1278410 h 1357700"/>
              <a:gd name="connsiteX102" fmla="*/ 4306088 w 10678681"/>
              <a:gd name="connsiteY102" fmla="*/ 1282512 h 1357700"/>
              <a:gd name="connsiteX103" fmla="*/ 4188995 w 10678681"/>
              <a:gd name="connsiteY103" fmla="*/ 1296718 h 1357700"/>
              <a:gd name="connsiteX104" fmla="*/ 4136582 w 10678681"/>
              <a:gd name="connsiteY104" fmla="*/ 1287687 h 1357700"/>
              <a:gd name="connsiteX105" fmla="*/ 4064614 w 10678681"/>
              <a:gd name="connsiteY105" fmla="*/ 1296118 h 1357700"/>
              <a:gd name="connsiteX106" fmla="*/ 3906561 w 10678681"/>
              <a:gd name="connsiteY106" fmla="*/ 1352435 h 1357700"/>
              <a:gd name="connsiteX107" fmla="*/ 3787890 w 10678681"/>
              <a:gd name="connsiteY107" fmla="*/ 1352442 h 1357700"/>
              <a:gd name="connsiteX108" fmla="*/ 3745993 w 10678681"/>
              <a:gd name="connsiteY108" fmla="*/ 1342630 h 1357700"/>
              <a:gd name="connsiteX109" fmla="*/ 3675785 w 10678681"/>
              <a:gd name="connsiteY109" fmla="*/ 1326802 h 1357700"/>
              <a:gd name="connsiteX110" fmla="*/ 3623856 w 10678681"/>
              <a:gd name="connsiteY110" fmla="*/ 1290804 h 1357700"/>
              <a:gd name="connsiteX111" fmla="*/ 3564933 w 10678681"/>
              <a:gd name="connsiteY111" fmla="*/ 1287147 h 1357700"/>
              <a:gd name="connsiteX112" fmla="*/ 3550537 w 10678681"/>
              <a:gd name="connsiteY112" fmla="*/ 1317552 h 1357700"/>
              <a:gd name="connsiteX113" fmla="*/ 3487736 w 10678681"/>
              <a:gd name="connsiteY113" fmla="*/ 1303493 h 1357700"/>
              <a:gd name="connsiteX114" fmla="*/ 3392548 w 10678681"/>
              <a:gd name="connsiteY114" fmla="*/ 1278741 h 1357700"/>
              <a:gd name="connsiteX115" fmla="*/ 3337466 w 10678681"/>
              <a:gd name="connsiteY115" fmla="*/ 1272537 h 1357700"/>
              <a:gd name="connsiteX116" fmla="*/ 3187206 w 10678681"/>
              <a:gd name="connsiteY116" fmla="*/ 1246821 h 1357700"/>
              <a:gd name="connsiteX117" fmla="*/ 3036856 w 10678681"/>
              <a:gd name="connsiteY117" fmla="*/ 1214383 h 1357700"/>
              <a:gd name="connsiteX118" fmla="*/ 2948654 w 10678681"/>
              <a:gd name="connsiteY118" fmla="*/ 1157455 h 1357700"/>
              <a:gd name="connsiteX119" fmla="*/ 2824973 w 10678681"/>
              <a:gd name="connsiteY119" fmla="*/ 1134864 h 1357700"/>
              <a:gd name="connsiteX120" fmla="*/ 2804398 w 10678681"/>
              <a:gd name="connsiteY120" fmla="*/ 1125556 h 1357700"/>
              <a:gd name="connsiteX121" fmla="*/ 2775396 w 10678681"/>
              <a:gd name="connsiteY121" fmla="*/ 1130148 h 1357700"/>
              <a:gd name="connsiteX122" fmla="*/ 2659096 w 10678681"/>
              <a:gd name="connsiteY122" fmla="*/ 1150294 h 1357700"/>
              <a:gd name="connsiteX123" fmla="*/ 2567088 w 10678681"/>
              <a:gd name="connsiteY123" fmla="*/ 1181781 h 1357700"/>
              <a:gd name="connsiteX124" fmla="*/ 2454501 w 10678681"/>
              <a:gd name="connsiteY124" fmla="*/ 1155455 h 1357700"/>
              <a:gd name="connsiteX125" fmla="*/ 2385161 w 10678681"/>
              <a:gd name="connsiteY125" fmla="*/ 1161312 h 1357700"/>
              <a:gd name="connsiteX126" fmla="*/ 2270528 w 10678681"/>
              <a:gd name="connsiteY126" fmla="*/ 1204338 h 1357700"/>
              <a:gd name="connsiteX127" fmla="*/ 2121820 w 10678681"/>
              <a:gd name="connsiteY127" fmla="*/ 1187078 h 1357700"/>
              <a:gd name="connsiteX128" fmla="*/ 2092716 w 10678681"/>
              <a:gd name="connsiteY128" fmla="*/ 1139224 h 1357700"/>
              <a:gd name="connsiteX129" fmla="*/ 2052449 w 10678681"/>
              <a:gd name="connsiteY129" fmla="*/ 1109687 h 1357700"/>
              <a:gd name="connsiteX130" fmla="*/ 2032607 w 10678681"/>
              <a:gd name="connsiteY130" fmla="*/ 1175477 h 1357700"/>
              <a:gd name="connsiteX131" fmla="*/ 1901837 w 10678681"/>
              <a:gd name="connsiteY131" fmla="*/ 1221762 h 1357700"/>
              <a:gd name="connsiteX132" fmla="*/ 1836762 w 10678681"/>
              <a:gd name="connsiteY132" fmla="*/ 1237387 h 1357700"/>
              <a:gd name="connsiteX133" fmla="*/ 1735877 w 10678681"/>
              <a:gd name="connsiteY133" fmla="*/ 1246527 h 1357700"/>
              <a:gd name="connsiteX134" fmla="*/ 1705069 w 10678681"/>
              <a:gd name="connsiteY134" fmla="*/ 1251989 h 1357700"/>
              <a:gd name="connsiteX135" fmla="*/ 1397689 w 10678681"/>
              <a:gd name="connsiteY135" fmla="*/ 1336144 h 1357700"/>
              <a:gd name="connsiteX136" fmla="*/ 1220734 w 10678681"/>
              <a:gd name="connsiteY136" fmla="*/ 1257811 h 1357700"/>
              <a:gd name="connsiteX137" fmla="*/ 1021737 w 10678681"/>
              <a:gd name="connsiteY137" fmla="*/ 1238739 h 1357700"/>
              <a:gd name="connsiteX138" fmla="*/ 959820 w 10678681"/>
              <a:gd name="connsiteY138" fmla="*/ 1275863 h 1357700"/>
              <a:gd name="connsiteX139" fmla="*/ 929137 w 10678681"/>
              <a:gd name="connsiteY139" fmla="*/ 1273957 h 1357700"/>
              <a:gd name="connsiteX140" fmla="*/ 878849 w 10678681"/>
              <a:gd name="connsiteY140" fmla="*/ 1266740 h 1357700"/>
              <a:gd name="connsiteX141" fmla="*/ 800667 w 10678681"/>
              <a:gd name="connsiteY141" fmla="*/ 1282041 h 1357700"/>
              <a:gd name="connsiteX142" fmla="*/ 644906 w 10678681"/>
              <a:gd name="connsiteY142" fmla="*/ 1273685 h 1357700"/>
              <a:gd name="connsiteX143" fmla="*/ 379869 w 10678681"/>
              <a:gd name="connsiteY143" fmla="*/ 1339165 h 1357700"/>
              <a:gd name="connsiteX144" fmla="*/ 137696 w 10678681"/>
              <a:gd name="connsiteY144" fmla="*/ 1319217 h 1357700"/>
              <a:gd name="connsiteX145" fmla="*/ 54250 w 10678681"/>
              <a:gd name="connsiteY145" fmla="*/ 1315838 h 1357700"/>
              <a:gd name="connsiteX146" fmla="*/ 28042 w 10678681"/>
              <a:gd name="connsiteY146" fmla="*/ 1297822 h 1357700"/>
              <a:gd name="connsiteX147" fmla="*/ 0 w 10678681"/>
              <a:gd name="connsiteY147" fmla="*/ 1294612 h 1357700"/>
              <a:gd name="connsiteX148" fmla="*/ 0 w 10678681"/>
              <a:gd name="connsiteY148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98314 w 10678681"/>
              <a:gd name="connsiteY44" fmla="*/ 989899 h 1357700"/>
              <a:gd name="connsiteX45" fmla="*/ 7277477 w 10678681"/>
              <a:gd name="connsiteY45" fmla="*/ 990571 h 1357700"/>
              <a:gd name="connsiteX46" fmla="*/ 7269396 w 10678681"/>
              <a:gd name="connsiteY46" fmla="*/ 989282 h 1357700"/>
              <a:gd name="connsiteX47" fmla="*/ 7258094 w 10678681"/>
              <a:gd name="connsiteY47" fmla="*/ 990679 h 1357700"/>
              <a:gd name="connsiteX48" fmla="*/ 7257893 w 10678681"/>
              <a:gd name="connsiteY48" fmla="*/ 991204 h 1357700"/>
              <a:gd name="connsiteX49" fmla="*/ 7247153 w 10678681"/>
              <a:gd name="connsiteY49" fmla="*/ 991550 h 1357700"/>
              <a:gd name="connsiteX50" fmla="*/ 7193612 w 10678681"/>
              <a:gd name="connsiteY50" fmla="*/ 987042 h 1357700"/>
              <a:gd name="connsiteX51" fmla="*/ 7132632 w 10678681"/>
              <a:gd name="connsiteY51" fmla="*/ 1042036 h 1357700"/>
              <a:gd name="connsiteX52" fmla="*/ 7105610 w 10678681"/>
              <a:gd name="connsiteY52" fmla="*/ 1053537 h 1357700"/>
              <a:gd name="connsiteX53" fmla="*/ 7091599 w 10678681"/>
              <a:gd name="connsiteY53" fmla="*/ 1062302 h 1357700"/>
              <a:gd name="connsiteX54" fmla="*/ 7090998 w 10678681"/>
              <a:gd name="connsiteY54" fmla="*/ 1064540 h 1357700"/>
              <a:gd name="connsiteX55" fmla="*/ 7039634 w 10678681"/>
              <a:gd name="connsiteY55" fmla="*/ 1059971 h 1357700"/>
              <a:gd name="connsiteX56" fmla="*/ 7033445 w 10678681"/>
              <a:gd name="connsiteY56" fmla="*/ 1063314 h 1357700"/>
              <a:gd name="connsiteX57" fmla="*/ 6999157 w 10678681"/>
              <a:gd name="connsiteY57" fmla="*/ 1055282 h 1357700"/>
              <a:gd name="connsiteX58" fmla="*/ 6981874 w 10678681"/>
              <a:gd name="connsiteY58" fmla="*/ 1053827 h 1357700"/>
              <a:gd name="connsiteX59" fmla="*/ 6976102 w 10678681"/>
              <a:gd name="connsiteY59" fmla="*/ 1047854 h 1357700"/>
              <a:gd name="connsiteX60" fmla="*/ 6951040 w 10678681"/>
              <a:gd name="connsiteY60" fmla="*/ 1048531 h 1357700"/>
              <a:gd name="connsiteX61" fmla="*/ 6948497 w 10678681"/>
              <a:gd name="connsiteY61" fmla="*/ 1050706 h 1357700"/>
              <a:gd name="connsiteX62" fmla="*/ 6926582 w 10678681"/>
              <a:gd name="connsiteY62" fmla="*/ 1043462 h 1357700"/>
              <a:gd name="connsiteX63" fmla="*/ 6833743 w 10678681"/>
              <a:gd name="connsiteY63" fmla="*/ 1027960 h 1357700"/>
              <a:gd name="connsiteX64" fmla="*/ 6687090 w 10678681"/>
              <a:gd name="connsiteY64" fmla="*/ 1063250 h 1357700"/>
              <a:gd name="connsiteX65" fmla="*/ 6437450 w 10678681"/>
              <a:gd name="connsiteY65" fmla="*/ 1101075 h 1357700"/>
              <a:gd name="connsiteX66" fmla="*/ 6327795 w 10678681"/>
              <a:gd name="connsiteY66" fmla="*/ 1088142 h 1357700"/>
              <a:gd name="connsiteX67" fmla="*/ 6136549 w 10678681"/>
              <a:gd name="connsiteY67" fmla="*/ 1100268 h 1357700"/>
              <a:gd name="connsiteX68" fmla="*/ 6004655 w 10678681"/>
              <a:gd name="connsiteY68" fmla="*/ 1114946 h 1357700"/>
              <a:gd name="connsiteX69" fmla="*/ 5936643 w 10678681"/>
              <a:gd name="connsiteY69" fmla="*/ 1095428 h 1357700"/>
              <a:gd name="connsiteX70" fmla="*/ 5912484 w 10678681"/>
              <a:gd name="connsiteY70" fmla="*/ 1112624 h 1357700"/>
              <a:gd name="connsiteX71" fmla="*/ 5908387 w 10678681"/>
              <a:gd name="connsiteY71" fmla="*/ 1116018 h 1357700"/>
              <a:gd name="connsiteX72" fmla="*/ 5890495 w 10678681"/>
              <a:gd name="connsiteY72" fmla="*/ 1120268 h 1357700"/>
              <a:gd name="connsiteX73" fmla="*/ 5887318 w 10678681"/>
              <a:gd name="connsiteY73" fmla="*/ 1133134 h 1357700"/>
              <a:gd name="connsiteX74" fmla="*/ 5861726 w 10678681"/>
              <a:gd name="connsiteY74" fmla="*/ 1147891 h 1357700"/>
              <a:gd name="connsiteX75" fmla="*/ 5805823 w 10678681"/>
              <a:gd name="connsiteY75" fmla="*/ 1152457 h 1357700"/>
              <a:gd name="connsiteX76" fmla="*/ 5689841 w 10678681"/>
              <a:gd name="connsiteY76" fmla="*/ 1176232 h 1357700"/>
              <a:gd name="connsiteX77" fmla="*/ 5605119 w 10678681"/>
              <a:gd name="connsiteY77" fmla="*/ 1190202 h 1357700"/>
              <a:gd name="connsiteX78" fmla="*/ 5488513 w 10678681"/>
              <a:gd name="connsiteY78" fmla="*/ 1205367 h 1357700"/>
              <a:gd name="connsiteX79" fmla="*/ 5402905 w 10678681"/>
              <a:gd name="connsiteY79" fmla="*/ 1241191 h 1357700"/>
              <a:gd name="connsiteX80" fmla="*/ 5285593 w 10678681"/>
              <a:gd name="connsiteY80" fmla="*/ 1273569 h 1357700"/>
              <a:gd name="connsiteX81" fmla="*/ 5192893 w 10678681"/>
              <a:gd name="connsiteY81" fmla="*/ 1247188 h 1357700"/>
              <a:gd name="connsiteX82" fmla="*/ 5186475 w 10678681"/>
              <a:gd name="connsiteY82" fmla="*/ 1257028 h 1357700"/>
              <a:gd name="connsiteX83" fmla="*/ 5126038 w 10678681"/>
              <a:gd name="connsiteY83" fmla="*/ 1263189 h 1357700"/>
              <a:gd name="connsiteX84" fmla="*/ 4894688 w 10678681"/>
              <a:gd name="connsiteY84" fmla="*/ 1247184 h 1357700"/>
              <a:gd name="connsiteX85" fmla="*/ 4788036 w 10678681"/>
              <a:gd name="connsiteY85" fmla="*/ 1238182 h 1357700"/>
              <a:gd name="connsiteX86" fmla="*/ 4747555 w 10678681"/>
              <a:gd name="connsiteY86" fmla="*/ 1252768 h 1357700"/>
              <a:gd name="connsiteX87" fmla="*/ 4679644 w 10678681"/>
              <a:gd name="connsiteY87" fmla="*/ 1276603 h 1357700"/>
              <a:gd name="connsiteX88" fmla="*/ 4632222 w 10678681"/>
              <a:gd name="connsiteY88" fmla="*/ 1318360 h 1357700"/>
              <a:gd name="connsiteX89" fmla="*/ 4617358 w 10678681"/>
              <a:gd name="connsiteY89" fmla="*/ 1327690 h 1357700"/>
              <a:gd name="connsiteX90" fmla="*/ 4589102 w 10678681"/>
              <a:gd name="connsiteY90" fmla="*/ 1321223 h 1357700"/>
              <a:gd name="connsiteX91" fmla="*/ 4578184 w 10678681"/>
              <a:gd name="connsiteY91" fmla="*/ 1326745 h 1357700"/>
              <a:gd name="connsiteX92" fmla="*/ 4574270 w 10678681"/>
              <a:gd name="connsiteY92" fmla="*/ 1325878 h 1357700"/>
              <a:gd name="connsiteX93" fmla="*/ 4564919 w 10678681"/>
              <a:gd name="connsiteY93" fmla="*/ 1325507 h 1357700"/>
              <a:gd name="connsiteX94" fmla="*/ 4566586 w 10678681"/>
              <a:gd name="connsiteY94" fmla="*/ 1316963 h 1357700"/>
              <a:gd name="connsiteX95" fmla="*/ 4556303 w 10678681"/>
              <a:gd name="connsiteY95" fmla="*/ 1300262 h 1357700"/>
              <a:gd name="connsiteX96" fmla="*/ 4502358 w 10678681"/>
              <a:gd name="connsiteY96" fmla="*/ 1302558 h 1357700"/>
              <a:gd name="connsiteX97" fmla="*/ 4498919 w 10678681"/>
              <a:gd name="connsiteY97" fmla="*/ 1312115 h 1357700"/>
              <a:gd name="connsiteX98" fmla="*/ 4492075 w 10678681"/>
              <a:gd name="connsiteY98" fmla="*/ 1313357 h 1357700"/>
              <a:gd name="connsiteX99" fmla="*/ 4487466 w 10678681"/>
              <a:gd name="connsiteY99" fmla="*/ 1304102 h 1357700"/>
              <a:gd name="connsiteX100" fmla="*/ 4398292 w 10678681"/>
              <a:gd name="connsiteY100" fmla="*/ 1278410 h 1357700"/>
              <a:gd name="connsiteX101" fmla="*/ 4306088 w 10678681"/>
              <a:gd name="connsiteY101" fmla="*/ 1282512 h 1357700"/>
              <a:gd name="connsiteX102" fmla="*/ 4188995 w 10678681"/>
              <a:gd name="connsiteY102" fmla="*/ 1296718 h 1357700"/>
              <a:gd name="connsiteX103" fmla="*/ 4136582 w 10678681"/>
              <a:gd name="connsiteY103" fmla="*/ 1287687 h 1357700"/>
              <a:gd name="connsiteX104" fmla="*/ 4064614 w 10678681"/>
              <a:gd name="connsiteY104" fmla="*/ 1296118 h 1357700"/>
              <a:gd name="connsiteX105" fmla="*/ 3906561 w 10678681"/>
              <a:gd name="connsiteY105" fmla="*/ 1352435 h 1357700"/>
              <a:gd name="connsiteX106" fmla="*/ 3787890 w 10678681"/>
              <a:gd name="connsiteY106" fmla="*/ 1352442 h 1357700"/>
              <a:gd name="connsiteX107" fmla="*/ 3745993 w 10678681"/>
              <a:gd name="connsiteY107" fmla="*/ 1342630 h 1357700"/>
              <a:gd name="connsiteX108" fmla="*/ 3675785 w 10678681"/>
              <a:gd name="connsiteY108" fmla="*/ 1326802 h 1357700"/>
              <a:gd name="connsiteX109" fmla="*/ 3623856 w 10678681"/>
              <a:gd name="connsiteY109" fmla="*/ 1290804 h 1357700"/>
              <a:gd name="connsiteX110" fmla="*/ 3564933 w 10678681"/>
              <a:gd name="connsiteY110" fmla="*/ 1287147 h 1357700"/>
              <a:gd name="connsiteX111" fmla="*/ 3550537 w 10678681"/>
              <a:gd name="connsiteY111" fmla="*/ 1317552 h 1357700"/>
              <a:gd name="connsiteX112" fmla="*/ 3487736 w 10678681"/>
              <a:gd name="connsiteY112" fmla="*/ 1303493 h 1357700"/>
              <a:gd name="connsiteX113" fmla="*/ 3392548 w 10678681"/>
              <a:gd name="connsiteY113" fmla="*/ 1278741 h 1357700"/>
              <a:gd name="connsiteX114" fmla="*/ 3337466 w 10678681"/>
              <a:gd name="connsiteY114" fmla="*/ 1272537 h 1357700"/>
              <a:gd name="connsiteX115" fmla="*/ 3187206 w 10678681"/>
              <a:gd name="connsiteY115" fmla="*/ 1246821 h 1357700"/>
              <a:gd name="connsiteX116" fmla="*/ 3036856 w 10678681"/>
              <a:gd name="connsiteY116" fmla="*/ 1214383 h 1357700"/>
              <a:gd name="connsiteX117" fmla="*/ 2948654 w 10678681"/>
              <a:gd name="connsiteY117" fmla="*/ 1157455 h 1357700"/>
              <a:gd name="connsiteX118" fmla="*/ 2824973 w 10678681"/>
              <a:gd name="connsiteY118" fmla="*/ 1134864 h 1357700"/>
              <a:gd name="connsiteX119" fmla="*/ 2804398 w 10678681"/>
              <a:gd name="connsiteY119" fmla="*/ 1125556 h 1357700"/>
              <a:gd name="connsiteX120" fmla="*/ 2775396 w 10678681"/>
              <a:gd name="connsiteY120" fmla="*/ 1130148 h 1357700"/>
              <a:gd name="connsiteX121" fmla="*/ 2659096 w 10678681"/>
              <a:gd name="connsiteY121" fmla="*/ 1150294 h 1357700"/>
              <a:gd name="connsiteX122" fmla="*/ 2567088 w 10678681"/>
              <a:gd name="connsiteY122" fmla="*/ 1181781 h 1357700"/>
              <a:gd name="connsiteX123" fmla="*/ 2454501 w 10678681"/>
              <a:gd name="connsiteY123" fmla="*/ 1155455 h 1357700"/>
              <a:gd name="connsiteX124" fmla="*/ 2385161 w 10678681"/>
              <a:gd name="connsiteY124" fmla="*/ 1161312 h 1357700"/>
              <a:gd name="connsiteX125" fmla="*/ 2270528 w 10678681"/>
              <a:gd name="connsiteY125" fmla="*/ 1204338 h 1357700"/>
              <a:gd name="connsiteX126" fmla="*/ 2121820 w 10678681"/>
              <a:gd name="connsiteY126" fmla="*/ 1187078 h 1357700"/>
              <a:gd name="connsiteX127" fmla="*/ 2092716 w 10678681"/>
              <a:gd name="connsiteY127" fmla="*/ 1139224 h 1357700"/>
              <a:gd name="connsiteX128" fmla="*/ 2052449 w 10678681"/>
              <a:gd name="connsiteY128" fmla="*/ 1109687 h 1357700"/>
              <a:gd name="connsiteX129" fmla="*/ 2032607 w 10678681"/>
              <a:gd name="connsiteY129" fmla="*/ 1175477 h 1357700"/>
              <a:gd name="connsiteX130" fmla="*/ 1901837 w 10678681"/>
              <a:gd name="connsiteY130" fmla="*/ 1221762 h 1357700"/>
              <a:gd name="connsiteX131" fmla="*/ 1836762 w 10678681"/>
              <a:gd name="connsiteY131" fmla="*/ 1237387 h 1357700"/>
              <a:gd name="connsiteX132" fmla="*/ 1735877 w 10678681"/>
              <a:gd name="connsiteY132" fmla="*/ 1246527 h 1357700"/>
              <a:gd name="connsiteX133" fmla="*/ 1705069 w 10678681"/>
              <a:gd name="connsiteY133" fmla="*/ 1251989 h 1357700"/>
              <a:gd name="connsiteX134" fmla="*/ 1397689 w 10678681"/>
              <a:gd name="connsiteY134" fmla="*/ 1336144 h 1357700"/>
              <a:gd name="connsiteX135" fmla="*/ 1220734 w 10678681"/>
              <a:gd name="connsiteY135" fmla="*/ 1257811 h 1357700"/>
              <a:gd name="connsiteX136" fmla="*/ 1021737 w 10678681"/>
              <a:gd name="connsiteY136" fmla="*/ 1238739 h 1357700"/>
              <a:gd name="connsiteX137" fmla="*/ 959820 w 10678681"/>
              <a:gd name="connsiteY137" fmla="*/ 1275863 h 1357700"/>
              <a:gd name="connsiteX138" fmla="*/ 929137 w 10678681"/>
              <a:gd name="connsiteY138" fmla="*/ 1273957 h 1357700"/>
              <a:gd name="connsiteX139" fmla="*/ 878849 w 10678681"/>
              <a:gd name="connsiteY139" fmla="*/ 1266740 h 1357700"/>
              <a:gd name="connsiteX140" fmla="*/ 800667 w 10678681"/>
              <a:gd name="connsiteY140" fmla="*/ 1282041 h 1357700"/>
              <a:gd name="connsiteX141" fmla="*/ 644906 w 10678681"/>
              <a:gd name="connsiteY141" fmla="*/ 1273685 h 1357700"/>
              <a:gd name="connsiteX142" fmla="*/ 379869 w 10678681"/>
              <a:gd name="connsiteY142" fmla="*/ 1339165 h 1357700"/>
              <a:gd name="connsiteX143" fmla="*/ 137696 w 10678681"/>
              <a:gd name="connsiteY143" fmla="*/ 1319217 h 1357700"/>
              <a:gd name="connsiteX144" fmla="*/ 54250 w 10678681"/>
              <a:gd name="connsiteY144" fmla="*/ 1315838 h 1357700"/>
              <a:gd name="connsiteX145" fmla="*/ 28042 w 10678681"/>
              <a:gd name="connsiteY145" fmla="*/ 1297822 h 1357700"/>
              <a:gd name="connsiteX146" fmla="*/ 0 w 10678681"/>
              <a:gd name="connsiteY146" fmla="*/ 1294612 h 1357700"/>
              <a:gd name="connsiteX147" fmla="*/ 0 w 10678681"/>
              <a:gd name="connsiteY147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77477 w 10678681"/>
              <a:gd name="connsiteY44" fmla="*/ 990571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91599 w 10678681"/>
              <a:gd name="connsiteY52" fmla="*/ 1062302 h 1357700"/>
              <a:gd name="connsiteX53" fmla="*/ 7090998 w 10678681"/>
              <a:gd name="connsiteY53" fmla="*/ 1064540 h 1357700"/>
              <a:gd name="connsiteX54" fmla="*/ 7039634 w 10678681"/>
              <a:gd name="connsiteY54" fmla="*/ 1059971 h 1357700"/>
              <a:gd name="connsiteX55" fmla="*/ 7033445 w 10678681"/>
              <a:gd name="connsiteY55" fmla="*/ 1063314 h 1357700"/>
              <a:gd name="connsiteX56" fmla="*/ 6999157 w 10678681"/>
              <a:gd name="connsiteY56" fmla="*/ 1055282 h 1357700"/>
              <a:gd name="connsiteX57" fmla="*/ 6981874 w 10678681"/>
              <a:gd name="connsiteY57" fmla="*/ 1053827 h 1357700"/>
              <a:gd name="connsiteX58" fmla="*/ 6976102 w 10678681"/>
              <a:gd name="connsiteY58" fmla="*/ 1047854 h 1357700"/>
              <a:gd name="connsiteX59" fmla="*/ 6951040 w 10678681"/>
              <a:gd name="connsiteY59" fmla="*/ 1048531 h 1357700"/>
              <a:gd name="connsiteX60" fmla="*/ 6948497 w 10678681"/>
              <a:gd name="connsiteY60" fmla="*/ 1050706 h 1357700"/>
              <a:gd name="connsiteX61" fmla="*/ 6926582 w 10678681"/>
              <a:gd name="connsiteY61" fmla="*/ 1043462 h 1357700"/>
              <a:gd name="connsiteX62" fmla="*/ 6833743 w 10678681"/>
              <a:gd name="connsiteY62" fmla="*/ 1027960 h 1357700"/>
              <a:gd name="connsiteX63" fmla="*/ 6687090 w 10678681"/>
              <a:gd name="connsiteY63" fmla="*/ 1063250 h 1357700"/>
              <a:gd name="connsiteX64" fmla="*/ 6437450 w 10678681"/>
              <a:gd name="connsiteY64" fmla="*/ 1101075 h 1357700"/>
              <a:gd name="connsiteX65" fmla="*/ 6327795 w 10678681"/>
              <a:gd name="connsiteY65" fmla="*/ 1088142 h 1357700"/>
              <a:gd name="connsiteX66" fmla="*/ 6136549 w 10678681"/>
              <a:gd name="connsiteY66" fmla="*/ 1100268 h 1357700"/>
              <a:gd name="connsiteX67" fmla="*/ 6004655 w 10678681"/>
              <a:gd name="connsiteY67" fmla="*/ 1114946 h 1357700"/>
              <a:gd name="connsiteX68" fmla="*/ 5936643 w 10678681"/>
              <a:gd name="connsiteY68" fmla="*/ 1095428 h 1357700"/>
              <a:gd name="connsiteX69" fmla="*/ 5912484 w 10678681"/>
              <a:gd name="connsiteY69" fmla="*/ 1112624 h 1357700"/>
              <a:gd name="connsiteX70" fmla="*/ 5908387 w 10678681"/>
              <a:gd name="connsiteY70" fmla="*/ 1116018 h 1357700"/>
              <a:gd name="connsiteX71" fmla="*/ 5890495 w 10678681"/>
              <a:gd name="connsiteY71" fmla="*/ 1120268 h 1357700"/>
              <a:gd name="connsiteX72" fmla="*/ 5887318 w 10678681"/>
              <a:gd name="connsiteY72" fmla="*/ 1133134 h 1357700"/>
              <a:gd name="connsiteX73" fmla="*/ 5861726 w 10678681"/>
              <a:gd name="connsiteY73" fmla="*/ 1147891 h 1357700"/>
              <a:gd name="connsiteX74" fmla="*/ 5805823 w 10678681"/>
              <a:gd name="connsiteY74" fmla="*/ 1152457 h 1357700"/>
              <a:gd name="connsiteX75" fmla="*/ 5689841 w 10678681"/>
              <a:gd name="connsiteY75" fmla="*/ 1176232 h 1357700"/>
              <a:gd name="connsiteX76" fmla="*/ 5605119 w 10678681"/>
              <a:gd name="connsiteY76" fmla="*/ 1190202 h 1357700"/>
              <a:gd name="connsiteX77" fmla="*/ 5488513 w 10678681"/>
              <a:gd name="connsiteY77" fmla="*/ 1205367 h 1357700"/>
              <a:gd name="connsiteX78" fmla="*/ 5402905 w 10678681"/>
              <a:gd name="connsiteY78" fmla="*/ 1241191 h 1357700"/>
              <a:gd name="connsiteX79" fmla="*/ 5285593 w 10678681"/>
              <a:gd name="connsiteY79" fmla="*/ 1273569 h 1357700"/>
              <a:gd name="connsiteX80" fmla="*/ 5192893 w 10678681"/>
              <a:gd name="connsiteY80" fmla="*/ 1247188 h 1357700"/>
              <a:gd name="connsiteX81" fmla="*/ 5186475 w 10678681"/>
              <a:gd name="connsiteY81" fmla="*/ 1257028 h 1357700"/>
              <a:gd name="connsiteX82" fmla="*/ 5126038 w 10678681"/>
              <a:gd name="connsiteY82" fmla="*/ 1263189 h 1357700"/>
              <a:gd name="connsiteX83" fmla="*/ 4894688 w 10678681"/>
              <a:gd name="connsiteY83" fmla="*/ 1247184 h 1357700"/>
              <a:gd name="connsiteX84" fmla="*/ 4788036 w 10678681"/>
              <a:gd name="connsiteY84" fmla="*/ 1238182 h 1357700"/>
              <a:gd name="connsiteX85" fmla="*/ 4747555 w 10678681"/>
              <a:gd name="connsiteY85" fmla="*/ 1252768 h 1357700"/>
              <a:gd name="connsiteX86" fmla="*/ 4679644 w 10678681"/>
              <a:gd name="connsiteY86" fmla="*/ 1276603 h 1357700"/>
              <a:gd name="connsiteX87" fmla="*/ 4632222 w 10678681"/>
              <a:gd name="connsiteY87" fmla="*/ 1318360 h 1357700"/>
              <a:gd name="connsiteX88" fmla="*/ 4617358 w 10678681"/>
              <a:gd name="connsiteY88" fmla="*/ 1327690 h 1357700"/>
              <a:gd name="connsiteX89" fmla="*/ 4589102 w 10678681"/>
              <a:gd name="connsiteY89" fmla="*/ 1321223 h 1357700"/>
              <a:gd name="connsiteX90" fmla="*/ 4578184 w 10678681"/>
              <a:gd name="connsiteY90" fmla="*/ 1326745 h 1357700"/>
              <a:gd name="connsiteX91" fmla="*/ 4574270 w 10678681"/>
              <a:gd name="connsiteY91" fmla="*/ 1325878 h 1357700"/>
              <a:gd name="connsiteX92" fmla="*/ 4564919 w 10678681"/>
              <a:gd name="connsiteY92" fmla="*/ 1325507 h 1357700"/>
              <a:gd name="connsiteX93" fmla="*/ 4566586 w 10678681"/>
              <a:gd name="connsiteY93" fmla="*/ 1316963 h 1357700"/>
              <a:gd name="connsiteX94" fmla="*/ 4556303 w 10678681"/>
              <a:gd name="connsiteY94" fmla="*/ 1300262 h 1357700"/>
              <a:gd name="connsiteX95" fmla="*/ 4502358 w 10678681"/>
              <a:gd name="connsiteY95" fmla="*/ 1302558 h 1357700"/>
              <a:gd name="connsiteX96" fmla="*/ 4498919 w 10678681"/>
              <a:gd name="connsiteY96" fmla="*/ 1312115 h 1357700"/>
              <a:gd name="connsiteX97" fmla="*/ 4492075 w 10678681"/>
              <a:gd name="connsiteY97" fmla="*/ 1313357 h 1357700"/>
              <a:gd name="connsiteX98" fmla="*/ 4487466 w 10678681"/>
              <a:gd name="connsiteY98" fmla="*/ 1304102 h 1357700"/>
              <a:gd name="connsiteX99" fmla="*/ 4398292 w 10678681"/>
              <a:gd name="connsiteY99" fmla="*/ 1278410 h 1357700"/>
              <a:gd name="connsiteX100" fmla="*/ 4306088 w 10678681"/>
              <a:gd name="connsiteY100" fmla="*/ 1282512 h 1357700"/>
              <a:gd name="connsiteX101" fmla="*/ 4188995 w 10678681"/>
              <a:gd name="connsiteY101" fmla="*/ 1296718 h 1357700"/>
              <a:gd name="connsiteX102" fmla="*/ 4136582 w 10678681"/>
              <a:gd name="connsiteY102" fmla="*/ 1287687 h 1357700"/>
              <a:gd name="connsiteX103" fmla="*/ 4064614 w 10678681"/>
              <a:gd name="connsiteY103" fmla="*/ 1296118 h 1357700"/>
              <a:gd name="connsiteX104" fmla="*/ 3906561 w 10678681"/>
              <a:gd name="connsiteY104" fmla="*/ 1352435 h 1357700"/>
              <a:gd name="connsiteX105" fmla="*/ 3787890 w 10678681"/>
              <a:gd name="connsiteY105" fmla="*/ 1352442 h 1357700"/>
              <a:gd name="connsiteX106" fmla="*/ 3745993 w 10678681"/>
              <a:gd name="connsiteY106" fmla="*/ 1342630 h 1357700"/>
              <a:gd name="connsiteX107" fmla="*/ 3675785 w 10678681"/>
              <a:gd name="connsiteY107" fmla="*/ 1326802 h 1357700"/>
              <a:gd name="connsiteX108" fmla="*/ 3623856 w 10678681"/>
              <a:gd name="connsiteY108" fmla="*/ 1290804 h 1357700"/>
              <a:gd name="connsiteX109" fmla="*/ 3564933 w 10678681"/>
              <a:gd name="connsiteY109" fmla="*/ 1287147 h 1357700"/>
              <a:gd name="connsiteX110" fmla="*/ 3550537 w 10678681"/>
              <a:gd name="connsiteY110" fmla="*/ 1317552 h 1357700"/>
              <a:gd name="connsiteX111" fmla="*/ 3487736 w 10678681"/>
              <a:gd name="connsiteY111" fmla="*/ 1303493 h 1357700"/>
              <a:gd name="connsiteX112" fmla="*/ 3392548 w 10678681"/>
              <a:gd name="connsiteY112" fmla="*/ 1278741 h 1357700"/>
              <a:gd name="connsiteX113" fmla="*/ 3337466 w 10678681"/>
              <a:gd name="connsiteY113" fmla="*/ 1272537 h 1357700"/>
              <a:gd name="connsiteX114" fmla="*/ 3187206 w 10678681"/>
              <a:gd name="connsiteY114" fmla="*/ 1246821 h 1357700"/>
              <a:gd name="connsiteX115" fmla="*/ 3036856 w 10678681"/>
              <a:gd name="connsiteY115" fmla="*/ 1214383 h 1357700"/>
              <a:gd name="connsiteX116" fmla="*/ 2948654 w 10678681"/>
              <a:gd name="connsiteY116" fmla="*/ 1157455 h 1357700"/>
              <a:gd name="connsiteX117" fmla="*/ 2824973 w 10678681"/>
              <a:gd name="connsiteY117" fmla="*/ 1134864 h 1357700"/>
              <a:gd name="connsiteX118" fmla="*/ 2804398 w 10678681"/>
              <a:gd name="connsiteY118" fmla="*/ 1125556 h 1357700"/>
              <a:gd name="connsiteX119" fmla="*/ 2775396 w 10678681"/>
              <a:gd name="connsiteY119" fmla="*/ 1130148 h 1357700"/>
              <a:gd name="connsiteX120" fmla="*/ 2659096 w 10678681"/>
              <a:gd name="connsiteY120" fmla="*/ 1150294 h 1357700"/>
              <a:gd name="connsiteX121" fmla="*/ 2567088 w 10678681"/>
              <a:gd name="connsiteY121" fmla="*/ 1181781 h 1357700"/>
              <a:gd name="connsiteX122" fmla="*/ 2454501 w 10678681"/>
              <a:gd name="connsiteY122" fmla="*/ 1155455 h 1357700"/>
              <a:gd name="connsiteX123" fmla="*/ 2385161 w 10678681"/>
              <a:gd name="connsiteY123" fmla="*/ 1161312 h 1357700"/>
              <a:gd name="connsiteX124" fmla="*/ 2270528 w 10678681"/>
              <a:gd name="connsiteY124" fmla="*/ 1204338 h 1357700"/>
              <a:gd name="connsiteX125" fmla="*/ 2121820 w 10678681"/>
              <a:gd name="connsiteY125" fmla="*/ 1187078 h 1357700"/>
              <a:gd name="connsiteX126" fmla="*/ 2092716 w 10678681"/>
              <a:gd name="connsiteY126" fmla="*/ 1139224 h 1357700"/>
              <a:gd name="connsiteX127" fmla="*/ 2052449 w 10678681"/>
              <a:gd name="connsiteY127" fmla="*/ 1109687 h 1357700"/>
              <a:gd name="connsiteX128" fmla="*/ 2032607 w 10678681"/>
              <a:gd name="connsiteY128" fmla="*/ 1175477 h 1357700"/>
              <a:gd name="connsiteX129" fmla="*/ 1901837 w 10678681"/>
              <a:gd name="connsiteY129" fmla="*/ 1221762 h 1357700"/>
              <a:gd name="connsiteX130" fmla="*/ 1836762 w 10678681"/>
              <a:gd name="connsiteY130" fmla="*/ 1237387 h 1357700"/>
              <a:gd name="connsiteX131" fmla="*/ 1735877 w 10678681"/>
              <a:gd name="connsiteY131" fmla="*/ 1246527 h 1357700"/>
              <a:gd name="connsiteX132" fmla="*/ 1705069 w 10678681"/>
              <a:gd name="connsiteY132" fmla="*/ 1251989 h 1357700"/>
              <a:gd name="connsiteX133" fmla="*/ 1397689 w 10678681"/>
              <a:gd name="connsiteY133" fmla="*/ 1336144 h 1357700"/>
              <a:gd name="connsiteX134" fmla="*/ 1220734 w 10678681"/>
              <a:gd name="connsiteY134" fmla="*/ 1257811 h 1357700"/>
              <a:gd name="connsiteX135" fmla="*/ 1021737 w 10678681"/>
              <a:gd name="connsiteY135" fmla="*/ 1238739 h 1357700"/>
              <a:gd name="connsiteX136" fmla="*/ 959820 w 10678681"/>
              <a:gd name="connsiteY136" fmla="*/ 1275863 h 1357700"/>
              <a:gd name="connsiteX137" fmla="*/ 929137 w 10678681"/>
              <a:gd name="connsiteY137" fmla="*/ 1273957 h 1357700"/>
              <a:gd name="connsiteX138" fmla="*/ 878849 w 10678681"/>
              <a:gd name="connsiteY138" fmla="*/ 1266740 h 1357700"/>
              <a:gd name="connsiteX139" fmla="*/ 800667 w 10678681"/>
              <a:gd name="connsiteY139" fmla="*/ 1282041 h 1357700"/>
              <a:gd name="connsiteX140" fmla="*/ 644906 w 10678681"/>
              <a:gd name="connsiteY140" fmla="*/ 1273685 h 1357700"/>
              <a:gd name="connsiteX141" fmla="*/ 379869 w 10678681"/>
              <a:gd name="connsiteY141" fmla="*/ 1339165 h 1357700"/>
              <a:gd name="connsiteX142" fmla="*/ 137696 w 10678681"/>
              <a:gd name="connsiteY142" fmla="*/ 1319217 h 1357700"/>
              <a:gd name="connsiteX143" fmla="*/ 54250 w 10678681"/>
              <a:gd name="connsiteY143" fmla="*/ 1315838 h 1357700"/>
              <a:gd name="connsiteX144" fmla="*/ 28042 w 10678681"/>
              <a:gd name="connsiteY144" fmla="*/ 1297822 h 1357700"/>
              <a:gd name="connsiteX145" fmla="*/ 0 w 10678681"/>
              <a:gd name="connsiteY145" fmla="*/ 1294612 h 1357700"/>
              <a:gd name="connsiteX146" fmla="*/ 0 w 10678681"/>
              <a:gd name="connsiteY146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77477 w 10678681"/>
              <a:gd name="connsiteY44" fmla="*/ 990571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91599 w 10678681"/>
              <a:gd name="connsiteY52" fmla="*/ 1062302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948654 w 10678681"/>
              <a:gd name="connsiteY115" fmla="*/ 1157455 h 1357700"/>
              <a:gd name="connsiteX116" fmla="*/ 2824973 w 10678681"/>
              <a:gd name="connsiteY116" fmla="*/ 1134864 h 1357700"/>
              <a:gd name="connsiteX117" fmla="*/ 2804398 w 10678681"/>
              <a:gd name="connsiteY117" fmla="*/ 1125556 h 1357700"/>
              <a:gd name="connsiteX118" fmla="*/ 2775396 w 10678681"/>
              <a:gd name="connsiteY118" fmla="*/ 1130148 h 1357700"/>
              <a:gd name="connsiteX119" fmla="*/ 2659096 w 10678681"/>
              <a:gd name="connsiteY119" fmla="*/ 1150294 h 1357700"/>
              <a:gd name="connsiteX120" fmla="*/ 2567088 w 10678681"/>
              <a:gd name="connsiteY120" fmla="*/ 1181781 h 1357700"/>
              <a:gd name="connsiteX121" fmla="*/ 2454501 w 10678681"/>
              <a:gd name="connsiteY121" fmla="*/ 1155455 h 1357700"/>
              <a:gd name="connsiteX122" fmla="*/ 2385161 w 10678681"/>
              <a:gd name="connsiteY122" fmla="*/ 1161312 h 1357700"/>
              <a:gd name="connsiteX123" fmla="*/ 2270528 w 10678681"/>
              <a:gd name="connsiteY123" fmla="*/ 1204338 h 1357700"/>
              <a:gd name="connsiteX124" fmla="*/ 2121820 w 10678681"/>
              <a:gd name="connsiteY124" fmla="*/ 1187078 h 1357700"/>
              <a:gd name="connsiteX125" fmla="*/ 2092716 w 10678681"/>
              <a:gd name="connsiteY125" fmla="*/ 1139224 h 1357700"/>
              <a:gd name="connsiteX126" fmla="*/ 2052449 w 10678681"/>
              <a:gd name="connsiteY126" fmla="*/ 1109687 h 1357700"/>
              <a:gd name="connsiteX127" fmla="*/ 2032607 w 10678681"/>
              <a:gd name="connsiteY127" fmla="*/ 1175477 h 1357700"/>
              <a:gd name="connsiteX128" fmla="*/ 1901837 w 10678681"/>
              <a:gd name="connsiteY128" fmla="*/ 1221762 h 1357700"/>
              <a:gd name="connsiteX129" fmla="*/ 1836762 w 10678681"/>
              <a:gd name="connsiteY129" fmla="*/ 1237387 h 1357700"/>
              <a:gd name="connsiteX130" fmla="*/ 1735877 w 10678681"/>
              <a:gd name="connsiteY130" fmla="*/ 1246527 h 1357700"/>
              <a:gd name="connsiteX131" fmla="*/ 1705069 w 10678681"/>
              <a:gd name="connsiteY131" fmla="*/ 1251989 h 1357700"/>
              <a:gd name="connsiteX132" fmla="*/ 1397689 w 10678681"/>
              <a:gd name="connsiteY132" fmla="*/ 1336144 h 1357700"/>
              <a:gd name="connsiteX133" fmla="*/ 1220734 w 10678681"/>
              <a:gd name="connsiteY133" fmla="*/ 1257811 h 1357700"/>
              <a:gd name="connsiteX134" fmla="*/ 1021737 w 10678681"/>
              <a:gd name="connsiteY134" fmla="*/ 1238739 h 1357700"/>
              <a:gd name="connsiteX135" fmla="*/ 959820 w 10678681"/>
              <a:gd name="connsiteY135" fmla="*/ 1275863 h 1357700"/>
              <a:gd name="connsiteX136" fmla="*/ 929137 w 10678681"/>
              <a:gd name="connsiteY136" fmla="*/ 1273957 h 1357700"/>
              <a:gd name="connsiteX137" fmla="*/ 878849 w 10678681"/>
              <a:gd name="connsiteY137" fmla="*/ 1266740 h 1357700"/>
              <a:gd name="connsiteX138" fmla="*/ 800667 w 10678681"/>
              <a:gd name="connsiteY138" fmla="*/ 1282041 h 1357700"/>
              <a:gd name="connsiteX139" fmla="*/ 644906 w 10678681"/>
              <a:gd name="connsiteY139" fmla="*/ 1273685 h 1357700"/>
              <a:gd name="connsiteX140" fmla="*/ 379869 w 10678681"/>
              <a:gd name="connsiteY140" fmla="*/ 1339165 h 1357700"/>
              <a:gd name="connsiteX141" fmla="*/ 137696 w 10678681"/>
              <a:gd name="connsiteY141" fmla="*/ 1319217 h 1357700"/>
              <a:gd name="connsiteX142" fmla="*/ 54250 w 10678681"/>
              <a:gd name="connsiteY142" fmla="*/ 1315838 h 1357700"/>
              <a:gd name="connsiteX143" fmla="*/ 28042 w 10678681"/>
              <a:gd name="connsiteY143" fmla="*/ 1297822 h 1357700"/>
              <a:gd name="connsiteX144" fmla="*/ 0 w 10678681"/>
              <a:gd name="connsiteY144" fmla="*/ 1294612 h 1357700"/>
              <a:gd name="connsiteX145" fmla="*/ 0 w 10678681"/>
              <a:gd name="connsiteY145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77477 w 10678681"/>
              <a:gd name="connsiteY44" fmla="*/ 990571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948654 w 10678681"/>
              <a:gd name="connsiteY115" fmla="*/ 1157455 h 1357700"/>
              <a:gd name="connsiteX116" fmla="*/ 2824973 w 10678681"/>
              <a:gd name="connsiteY116" fmla="*/ 1134864 h 1357700"/>
              <a:gd name="connsiteX117" fmla="*/ 2804398 w 10678681"/>
              <a:gd name="connsiteY117" fmla="*/ 1125556 h 1357700"/>
              <a:gd name="connsiteX118" fmla="*/ 2775396 w 10678681"/>
              <a:gd name="connsiteY118" fmla="*/ 1130148 h 1357700"/>
              <a:gd name="connsiteX119" fmla="*/ 2659096 w 10678681"/>
              <a:gd name="connsiteY119" fmla="*/ 1150294 h 1357700"/>
              <a:gd name="connsiteX120" fmla="*/ 2567088 w 10678681"/>
              <a:gd name="connsiteY120" fmla="*/ 1181781 h 1357700"/>
              <a:gd name="connsiteX121" fmla="*/ 2454501 w 10678681"/>
              <a:gd name="connsiteY121" fmla="*/ 1155455 h 1357700"/>
              <a:gd name="connsiteX122" fmla="*/ 2385161 w 10678681"/>
              <a:gd name="connsiteY122" fmla="*/ 1161312 h 1357700"/>
              <a:gd name="connsiteX123" fmla="*/ 2270528 w 10678681"/>
              <a:gd name="connsiteY123" fmla="*/ 1204338 h 1357700"/>
              <a:gd name="connsiteX124" fmla="*/ 2121820 w 10678681"/>
              <a:gd name="connsiteY124" fmla="*/ 1187078 h 1357700"/>
              <a:gd name="connsiteX125" fmla="*/ 2092716 w 10678681"/>
              <a:gd name="connsiteY125" fmla="*/ 1139224 h 1357700"/>
              <a:gd name="connsiteX126" fmla="*/ 2052449 w 10678681"/>
              <a:gd name="connsiteY126" fmla="*/ 1109687 h 1357700"/>
              <a:gd name="connsiteX127" fmla="*/ 2032607 w 10678681"/>
              <a:gd name="connsiteY127" fmla="*/ 1175477 h 1357700"/>
              <a:gd name="connsiteX128" fmla="*/ 1901837 w 10678681"/>
              <a:gd name="connsiteY128" fmla="*/ 1221762 h 1357700"/>
              <a:gd name="connsiteX129" fmla="*/ 1836762 w 10678681"/>
              <a:gd name="connsiteY129" fmla="*/ 1237387 h 1357700"/>
              <a:gd name="connsiteX130" fmla="*/ 1735877 w 10678681"/>
              <a:gd name="connsiteY130" fmla="*/ 1246527 h 1357700"/>
              <a:gd name="connsiteX131" fmla="*/ 1705069 w 10678681"/>
              <a:gd name="connsiteY131" fmla="*/ 1251989 h 1357700"/>
              <a:gd name="connsiteX132" fmla="*/ 1397689 w 10678681"/>
              <a:gd name="connsiteY132" fmla="*/ 1336144 h 1357700"/>
              <a:gd name="connsiteX133" fmla="*/ 1220734 w 10678681"/>
              <a:gd name="connsiteY133" fmla="*/ 1257811 h 1357700"/>
              <a:gd name="connsiteX134" fmla="*/ 1021737 w 10678681"/>
              <a:gd name="connsiteY134" fmla="*/ 1238739 h 1357700"/>
              <a:gd name="connsiteX135" fmla="*/ 959820 w 10678681"/>
              <a:gd name="connsiteY135" fmla="*/ 1275863 h 1357700"/>
              <a:gd name="connsiteX136" fmla="*/ 929137 w 10678681"/>
              <a:gd name="connsiteY136" fmla="*/ 1273957 h 1357700"/>
              <a:gd name="connsiteX137" fmla="*/ 878849 w 10678681"/>
              <a:gd name="connsiteY137" fmla="*/ 1266740 h 1357700"/>
              <a:gd name="connsiteX138" fmla="*/ 800667 w 10678681"/>
              <a:gd name="connsiteY138" fmla="*/ 1282041 h 1357700"/>
              <a:gd name="connsiteX139" fmla="*/ 644906 w 10678681"/>
              <a:gd name="connsiteY139" fmla="*/ 1273685 h 1357700"/>
              <a:gd name="connsiteX140" fmla="*/ 379869 w 10678681"/>
              <a:gd name="connsiteY140" fmla="*/ 1339165 h 1357700"/>
              <a:gd name="connsiteX141" fmla="*/ 137696 w 10678681"/>
              <a:gd name="connsiteY141" fmla="*/ 1319217 h 1357700"/>
              <a:gd name="connsiteX142" fmla="*/ 54250 w 10678681"/>
              <a:gd name="connsiteY142" fmla="*/ 1315838 h 1357700"/>
              <a:gd name="connsiteX143" fmla="*/ 28042 w 10678681"/>
              <a:gd name="connsiteY143" fmla="*/ 1297822 h 1357700"/>
              <a:gd name="connsiteX144" fmla="*/ 0 w 10678681"/>
              <a:gd name="connsiteY144" fmla="*/ 1294612 h 1357700"/>
              <a:gd name="connsiteX145" fmla="*/ 0 w 10678681"/>
              <a:gd name="connsiteY145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948654 w 10678681"/>
              <a:gd name="connsiteY115" fmla="*/ 1157455 h 1357700"/>
              <a:gd name="connsiteX116" fmla="*/ 2824973 w 10678681"/>
              <a:gd name="connsiteY116" fmla="*/ 1134864 h 1357700"/>
              <a:gd name="connsiteX117" fmla="*/ 2804398 w 10678681"/>
              <a:gd name="connsiteY117" fmla="*/ 1125556 h 1357700"/>
              <a:gd name="connsiteX118" fmla="*/ 2775396 w 10678681"/>
              <a:gd name="connsiteY118" fmla="*/ 1130148 h 1357700"/>
              <a:gd name="connsiteX119" fmla="*/ 2659096 w 10678681"/>
              <a:gd name="connsiteY119" fmla="*/ 1150294 h 1357700"/>
              <a:gd name="connsiteX120" fmla="*/ 2567088 w 10678681"/>
              <a:gd name="connsiteY120" fmla="*/ 1181781 h 1357700"/>
              <a:gd name="connsiteX121" fmla="*/ 2454501 w 10678681"/>
              <a:gd name="connsiteY121" fmla="*/ 1155455 h 1357700"/>
              <a:gd name="connsiteX122" fmla="*/ 2385161 w 10678681"/>
              <a:gd name="connsiteY122" fmla="*/ 1161312 h 1357700"/>
              <a:gd name="connsiteX123" fmla="*/ 2270528 w 10678681"/>
              <a:gd name="connsiteY123" fmla="*/ 1204338 h 1357700"/>
              <a:gd name="connsiteX124" fmla="*/ 2121820 w 10678681"/>
              <a:gd name="connsiteY124" fmla="*/ 1187078 h 1357700"/>
              <a:gd name="connsiteX125" fmla="*/ 2092716 w 10678681"/>
              <a:gd name="connsiteY125" fmla="*/ 1139224 h 1357700"/>
              <a:gd name="connsiteX126" fmla="*/ 2052449 w 10678681"/>
              <a:gd name="connsiteY126" fmla="*/ 1109687 h 1357700"/>
              <a:gd name="connsiteX127" fmla="*/ 2032607 w 10678681"/>
              <a:gd name="connsiteY127" fmla="*/ 1175477 h 1357700"/>
              <a:gd name="connsiteX128" fmla="*/ 1901837 w 10678681"/>
              <a:gd name="connsiteY128" fmla="*/ 1221762 h 1357700"/>
              <a:gd name="connsiteX129" fmla="*/ 1836762 w 10678681"/>
              <a:gd name="connsiteY129" fmla="*/ 1237387 h 1357700"/>
              <a:gd name="connsiteX130" fmla="*/ 1735877 w 10678681"/>
              <a:gd name="connsiteY130" fmla="*/ 1246527 h 1357700"/>
              <a:gd name="connsiteX131" fmla="*/ 1705069 w 10678681"/>
              <a:gd name="connsiteY131" fmla="*/ 1251989 h 1357700"/>
              <a:gd name="connsiteX132" fmla="*/ 1397689 w 10678681"/>
              <a:gd name="connsiteY132" fmla="*/ 1336144 h 1357700"/>
              <a:gd name="connsiteX133" fmla="*/ 1220734 w 10678681"/>
              <a:gd name="connsiteY133" fmla="*/ 1257811 h 1357700"/>
              <a:gd name="connsiteX134" fmla="*/ 1021737 w 10678681"/>
              <a:gd name="connsiteY134" fmla="*/ 1238739 h 1357700"/>
              <a:gd name="connsiteX135" fmla="*/ 959820 w 10678681"/>
              <a:gd name="connsiteY135" fmla="*/ 1275863 h 1357700"/>
              <a:gd name="connsiteX136" fmla="*/ 929137 w 10678681"/>
              <a:gd name="connsiteY136" fmla="*/ 1273957 h 1357700"/>
              <a:gd name="connsiteX137" fmla="*/ 878849 w 10678681"/>
              <a:gd name="connsiteY137" fmla="*/ 1266740 h 1357700"/>
              <a:gd name="connsiteX138" fmla="*/ 800667 w 10678681"/>
              <a:gd name="connsiteY138" fmla="*/ 1282041 h 1357700"/>
              <a:gd name="connsiteX139" fmla="*/ 644906 w 10678681"/>
              <a:gd name="connsiteY139" fmla="*/ 1273685 h 1357700"/>
              <a:gd name="connsiteX140" fmla="*/ 379869 w 10678681"/>
              <a:gd name="connsiteY140" fmla="*/ 1339165 h 1357700"/>
              <a:gd name="connsiteX141" fmla="*/ 137696 w 10678681"/>
              <a:gd name="connsiteY141" fmla="*/ 1319217 h 1357700"/>
              <a:gd name="connsiteX142" fmla="*/ 54250 w 10678681"/>
              <a:gd name="connsiteY142" fmla="*/ 1315838 h 1357700"/>
              <a:gd name="connsiteX143" fmla="*/ 28042 w 10678681"/>
              <a:gd name="connsiteY143" fmla="*/ 1297822 h 1357700"/>
              <a:gd name="connsiteX144" fmla="*/ 0 w 10678681"/>
              <a:gd name="connsiteY144" fmla="*/ 1294612 h 1357700"/>
              <a:gd name="connsiteX145" fmla="*/ 0 w 10678681"/>
              <a:gd name="connsiteY145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824973 w 10678681"/>
              <a:gd name="connsiteY115" fmla="*/ 1134864 h 1357700"/>
              <a:gd name="connsiteX116" fmla="*/ 2804398 w 10678681"/>
              <a:gd name="connsiteY116" fmla="*/ 1125556 h 1357700"/>
              <a:gd name="connsiteX117" fmla="*/ 2775396 w 10678681"/>
              <a:gd name="connsiteY117" fmla="*/ 1130148 h 1357700"/>
              <a:gd name="connsiteX118" fmla="*/ 2659096 w 10678681"/>
              <a:gd name="connsiteY118" fmla="*/ 1150294 h 1357700"/>
              <a:gd name="connsiteX119" fmla="*/ 2567088 w 10678681"/>
              <a:gd name="connsiteY119" fmla="*/ 1181781 h 1357700"/>
              <a:gd name="connsiteX120" fmla="*/ 2454501 w 10678681"/>
              <a:gd name="connsiteY120" fmla="*/ 1155455 h 1357700"/>
              <a:gd name="connsiteX121" fmla="*/ 2385161 w 10678681"/>
              <a:gd name="connsiteY121" fmla="*/ 1161312 h 1357700"/>
              <a:gd name="connsiteX122" fmla="*/ 2270528 w 10678681"/>
              <a:gd name="connsiteY122" fmla="*/ 1204338 h 1357700"/>
              <a:gd name="connsiteX123" fmla="*/ 2121820 w 10678681"/>
              <a:gd name="connsiteY123" fmla="*/ 1187078 h 1357700"/>
              <a:gd name="connsiteX124" fmla="*/ 2092716 w 10678681"/>
              <a:gd name="connsiteY124" fmla="*/ 1139224 h 1357700"/>
              <a:gd name="connsiteX125" fmla="*/ 2052449 w 10678681"/>
              <a:gd name="connsiteY125" fmla="*/ 1109687 h 1357700"/>
              <a:gd name="connsiteX126" fmla="*/ 2032607 w 10678681"/>
              <a:gd name="connsiteY126" fmla="*/ 1175477 h 1357700"/>
              <a:gd name="connsiteX127" fmla="*/ 1901837 w 10678681"/>
              <a:gd name="connsiteY127" fmla="*/ 1221762 h 1357700"/>
              <a:gd name="connsiteX128" fmla="*/ 1836762 w 10678681"/>
              <a:gd name="connsiteY128" fmla="*/ 1237387 h 1357700"/>
              <a:gd name="connsiteX129" fmla="*/ 1735877 w 10678681"/>
              <a:gd name="connsiteY129" fmla="*/ 1246527 h 1357700"/>
              <a:gd name="connsiteX130" fmla="*/ 1705069 w 10678681"/>
              <a:gd name="connsiteY130" fmla="*/ 1251989 h 1357700"/>
              <a:gd name="connsiteX131" fmla="*/ 1397689 w 10678681"/>
              <a:gd name="connsiteY131" fmla="*/ 1336144 h 1357700"/>
              <a:gd name="connsiteX132" fmla="*/ 1220734 w 10678681"/>
              <a:gd name="connsiteY132" fmla="*/ 1257811 h 1357700"/>
              <a:gd name="connsiteX133" fmla="*/ 1021737 w 10678681"/>
              <a:gd name="connsiteY133" fmla="*/ 1238739 h 1357700"/>
              <a:gd name="connsiteX134" fmla="*/ 959820 w 10678681"/>
              <a:gd name="connsiteY134" fmla="*/ 1275863 h 1357700"/>
              <a:gd name="connsiteX135" fmla="*/ 929137 w 10678681"/>
              <a:gd name="connsiteY135" fmla="*/ 1273957 h 1357700"/>
              <a:gd name="connsiteX136" fmla="*/ 878849 w 10678681"/>
              <a:gd name="connsiteY136" fmla="*/ 1266740 h 1357700"/>
              <a:gd name="connsiteX137" fmla="*/ 800667 w 10678681"/>
              <a:gd name="connsiteY137" fmla="*/ 1282041 h 1357700"/>
              <a:gd name="connsiteX138" fmla="*/ 644906 w 10678681"/>
              <a:gd name="connsiteY138" fmla="*/ 1273685 h 1357700"/>
              <a:gd name="connsiteX139" fmla="*/ 379869 w 10678681"/>
              <a:gd name="connsiteY139" fmla="*/ 1339165 h 1357700"/>
              <a:gd name="connsiteX140" fmla="*/ 137696 w 10678681"/>
              <a:gd name="connsiteY140" fmla="*/ 1319217 h 1357700"/>
              <a:gd name="connsiteX141" fmla="*/ 54250 w 10678681"/>
              <a:gd name="connsiteY141" fmla="*/ 1315838 h 1357700"/>
              <a:gd name="connsiteX142" fmla="*/ 28042 w 10678681"/>
              <a:gd name="connsiteY142" fmla="*/ 1297822 h 1357700"/>
              <a:gd name="connsiteX143" fmla="*/ 0 w 10678681"/>
              <a:gd name="connsiteY143" fmla="*/ 1294612 h 1357700"/>
              <a:gd name="connsiteX144" fmla="*/ 0 w 10678681"/>
              <a:gd name="connsiteY144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824973 w 10678681"/>
              <a:gd name="connsiteY115" fmla="*/ 1134864 h 1357700"/>
              <a:gd name="connsiteX116" fmla="*/ 2804398 w 10678681"/>
              <a:gd name="connsiteY116" fmla="*/ 1125556 h 1357700"/>
              <a:gd name="connsiteX117" fmla="*/ 2775396 w 10678681"/>
              <a:gd name="connsiteY117" fmla="*/ 1130148 h 1357700"/>
              <a:gd name="connsiteX118" fmla="*/ 2659096 w 10678681"/>
              <a:gd name="connsiteY118" fmla="*/ 1150294 h 1357700"/>
              <a:gd name="connsiteX119" fmla="*/ 2567088 w 10678681"/>
              <a:gd name="connsiteY119" fmla="*/ 1181781 h 1357700"/>
              <a:gd name="connsiteX120" fmla="*/ 2454501 w 10678681"/>
              <a:gd name="connsiteY120" fmla="*/ 1155455 h 1357700"/>
              <a:gd name="connsiteX121" fmla="*/ 2385161 w 10678681"/>
              <a:gd name="connsiteY121" fmla="*/ 1161312 h 1357700"/>
              <a:gd name="connsiteX122" fmla="*/ 2121820 w 10678681"/>
              <a:gd name="connsiteY122" fmla="*/ 1187078 h 1357700"/>
              <a:gd name="connsiteX123" fmla="*/ 2092716 w 10678681"/>
              <a:gd name="connsiteY123" fmla="*/ 1139224 h 1357700"/>
              <a:gd name="connsiteX124" fmla="*/ 2052449 w 10678681"/>
              <a:gd name="connsiteY124" fmla="*/ 1109687 h 1357700"/>
              <a:gd name="connsiteX125" fmla="*/ 2032607 w 10678681"/>
              <a:gd name="connsiteY125" fmla="*/ 1175477 h 1357700"/>
              <a:gd name="connsiteX126" fmla="*/ 1901837 w 10678681"/>
              <a:gd name="connsiteY126" fmla="*/ 1221762 h 1357700"/>
              <a:gd name="connsiteX127" fmla="*/ 1836762 w 10678681"/>
              <a:gd name="connsiteY127" fmla="*/ 1237387 h 1357700"/>
              <a:gd name="connsiteX128" fmla="*/ 1735877 w 10678681"/>
              <a:gd name="connsiteY128" fmla="*/ 1246527 h 1357700"/>
              <a:gd name="connsiteX129" fmla="*/ 1705069 w 10678681"/>
              <a:gd name="connsiteY129" fmla="*/ 1251989 h 1357700"/>
              <a:gd name="connsiteX130" fmla="*/ 1397689 w 10678681"/>
              <a:gd name="connsiteY130" fmla="*/ 1336144 h 1357700"/>
              <a:gd name="connsiteX131" fmla="*/ 1220734 w 10678681"/>
              <a:gd name="connsiteY131" fmla="*/ 1257811 h 1357700"/>
              <a:gd name="connsiteX132" fmla="*/ 1021737 w 10678681"/>
              <a:gd name="connsiteY132" fmla="*/ 1238739 h 1357700"/>
              <a:gd name="connsiteX133" fmla="*/ 959820 w 10678681"/>
              <a:gd name="connsiteY133" fmla="*/ 1275863 h 1357700"/>
              <a:gd name="connsiteX134" fmla="*/ 929137 w 10678681"/>
              <a:gd name="connsiteY134" fmla="*/ 1273957 h 1357700"/>
              <a:gd name="connsiteX135" fmla="*/ 878849 w 10678681"/>
              <a:gd name="connsiteY135" fmla="*/ 1266740 h 1357700"/>
              <a:gd name="connsiteX136" fmla="*/ 800667 w 10678681"/>
              <a:gd name="connsiteY136" fmla="*/ 1282041 h 1357700"/>
              <a:gd name="connsiteX137" fmla="*/ 644906 w 10678681"/>
              <a:gd name="connsiteY137" fmla="*/ 1273685 h 1357700"/>
              <a:gd name="connsiteX138" fmla="*/ 379869 w 10678681"/>
              <a:gd name="connsiteY138" fmla="*/ 1339165 h 1357700"/>
              <a:gd name="connsiteX139" fmla="*/ 137696 w 10678681"/>
              <a:gd name="connsiteY139" fmla="*/ 1319217 h 1357700"/>
              <a:gd name="connsiteX140" fmla="*/ 54250 w 10678681"/>
              <a:gd name="connsiteY140" fmla="*/ 1315838 h 1357700"/>
              <a:gd name="connsiteX141" fmla="*/ 28042 w 10678681"/>
              <a:gd name="connsiteY141" fmla="*/ 1297822 h 1357700"/>
              <a:gd name="connsiteX142" fmla="*/ 0 w 10678681"/>
              <a:gd name="connsiteY142" fmla="*/ 1294612 h 1357700"/>
              <a:gd name="connsiteX143" fmla="*/ 0 w 10678681"/>
              <a:gd name="connsiteY143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824973 w 10678681"/>
              <a:gd name="connsiteY115" fmla="*/ 1134864 h 1357700"/>
              <a:gd name="connsiteX116" fmla="*/ 2804398 w 10678681"/>
              <a:gd name="connsiteY116" fmla="*/ 1125556 h 1357700"/>
              <a:gd name="connsiteX117" fmla="*/ 2775396 w 10678681"/>
              <a:gd name="connsiteY117" fmla="*/ 1130148 h 1357700"/>
              <a:gd name="connsiteX118" fmla="*/ 2659096 w 10678681"/>
              <a:gd name="connsiteY118" fmla="*/ 1150294 h 1357700"/>
              <a:gd name="connsiteX119" fmla="*/ 2567088 w 10678681"/>
              <a:gd name="connsiteY119" fmla="*/ 1181781 h 1357700"/>
              <a:gd name="connsiteX120" fmla="*/ 2454501 w 10678681"/>
              <a:gd name="connsiteY120" fmla="*/ 1155455 h 1357700"/>
              <a:gd name="connsiteX121" fmla="*/ 2385161 w 10678681"/>
              <a:gd name="connsiteY121" fmla="*/ 1161312 h 1357700"/>
              <a:gd name="connsiteX122" fmla="*/ 2273361 w 10678681"/>
              <a:gd name="connsiteY122" fmla="*/ 1134090 h 1357700"/>
              <a:gd name="connsiteX123" fmla="*/ 2092716 w 10678681"/>
              <a:gd name="connsiteY123" fmla="*/ 1139224 h 1357700"/>
              <a:gd name="connsiteX124" fmla="*/ 2052449 w 10678681"/>
              <a:gd name="connsiteY124" fmla="*/ 1109687 h 1357700"/>
              <a:gd name="connsiteX125" fmla="*/ 2032607 w 10678681"/>
              <a:gd name="connsiteY125" fmla="*/ 1175477 h 1357700"/>
              <a:gd name="connsiteX126" fmla="*/ 1901837 w 10678681"/>
              <a:gd name="connsiteY126" fmla="*/ 1221762 h 1357700"/>
              <a:gd name="connsiteX127" fmla="*/ 1836762 w 10678681"/>
              <a:gd name="connsiteY127" fmla="*/ 1237387 h 1357700"/>
              <a:gd name="connsiteX128" fmla="*/ 1735877 w 10678681"/>
              <a:gd name="connsiteY128" fmla="*/ 1246527 h 1357700"/>
              <a:gd name="connsiteX129" fmla="*/ 1705069 w 10678681"/>
              <a:gd name="connsiteY129" fmla="*/ 1251989 h 1357700"/>
              <a:gd name="connsiteX130" fmla="*/ 1397689 w 10678681"/>
              <a:gd name="connsiteY130" fmla="*/ 1336144 h 1357700"/>
              <a:gd name="connsiteX131" fmla="*/ 1220734 w 10678681"/>
              <a:gd name="connsiteY131" fmla="*/ 1257811 h 1357700"/>
              <a:gd name="connsiteX132" fmla="*/ 1021737 w 10678681"/>
              <a:gd name="connsiteY132" fmla="*/ 1238739 h 1357700"/>
              <a:gd name="connsiteX133" fmla="*/ 959820 w 10678681"/>
              <a:gd name="connsiteY133" fmla="*/ 1275863 h 1357700"/>
              <a:gd name="connsiteX134" fmla="*/ 929137 w 10678681"/>
              <a:gd name="connsiteY134" fmla="*/ 1273957 h 1357700"/>
              <a:gd name="connsiteX135" fmla="*/ 878849 w 10678681"/>
              <a:gd name="connsiteY135" fmla="*/ 1266740 h 1357700"/>
              <a:gd name="connsiteX136" fmla="*/ 800667 w 10678681"/>
              <a:gd name="connsiteY136" fmla="*/ 1282041 h 1357700"/>
              <a:gd name="connsiteX137" fmla="*/ 644906 w 10678681"/>
              <a:gd name="connsiteY137" fmla="*/ 1273685 h 1357700"/>
              <a:gd name="connsiteX138" fmla="*/ 379869 w 10678681"/>
              <a:gd name="connsiteY138" fmla="*/ 1339165 h 1357700"/>
              <a:gd name="connsiteX139" fmla="*/ 137696 w 10678681"/>
              <a:gd name="connsiteY139" fmla="*/ 1319217 h 1357700"/>
              <a:gd name="connsiteX140" fmla="*/ 54250 w 10678681"/>
              <a:gd name="connsiteY140" fmla="*/ 1315838 h 1357700"/>
              <a:gd name="connsiteX141" fmla="*/ 28042 w 10678681"/>
              <a:gd name="connsiteY141" fmla="*/ 1297822 h 1357700"/>
              <a:gd name="connsiteX142" fmla="*/ 0 w 10678681"/>
              <a:gd name="connsiteY142" fmla="*/ 1294612 h 1357700"/>
              <a:gd name="connsiteX143" fmla="*/ 0 w 10678681"/>
              <a:gd name="connsiteY143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824973 w 10678681"/>
              <a:gd name="connsiteY115" fmla="*/ 1134864 h 1357700"/>
              <a:gd name="connsiteX116" fmla="*/ 2804398 w 10678681"/>
              <a:gd name="connsiteY116" fmla="*/ 1125556 h 1357700"/>
              <a:gd name="connsiteX117" fmla="*/ 2775396 w 10678681"/>
              <a:gd name="connsiteY117" fmla="*/ 1130148 h 1357700"/>
              <a:gd name="connsiteX118" fmla="*/ 2659096 w 10678681"/>
              <a:gd name="connsiteY118" fmla="*/ 1150294 h 1357700"/>
              <a:gd name="connsiteX119" fmla="*/ 2567088 w 10678681"/>
              <a:gd name="connsiteY119" fmla="*/ 1181781 h 1357700"/>
              <a:gd name="connsiteX120" fmla="*/ 2454501 w 10678681"/>
              <a:gd name="connsiteY120" fmla="*/ 1155455 h 1357700"/>
              <a:gd name="connsiteX121" fmla="*/ 2385161 w 10678681"/>
              <a:gd name="connsiteY121" fmla="*/ 1161312 h 1357700"/>
              <a:gd name="connsiteX122" fmla="*/ 2273361 w 10678681"/>
              <a:gd name="connsiteY122" fmla="*/ 1134090 h 1357700"/>
              <a:gd name="connsiteX123" fmla="*/ 2132003 w 10678681"/>
              <a:gd name="connsiteY123" fmla="*/ 1139225 h 1357700"/>
              <a:gd name="connsiteX124" fmla="*/ 2052449 w 10678681"/>
              <a:gd name="connsiteY124" fmla="*/ 1109687 h 1357700"/>
              <a:gd name="connsiteX125" fmla="*/ 2032607 w 10678681"/>
              <a:gd name="connsiteY125" fmla="*/ 1175477 h 1357700"/>
              <a:gd name="connsiteX126" fmla="*/ 1901837 w 10678681"/>
              <a:gd name="connsiteY126" fmla="*/ 1221762 h 1357700"/>
              <a:gd name="connsiteX127" fmla="*/ 1836762 w 10678681"/>
              <a:gd name="connsiteY127" fmla="*/ 1237387 h 1357700"/>
              <a:gd name="connsiteX128" fmla="*/ 1735877 w 10678681"/>
              <a:gd name="connsiteY128" fmla="*/ 1246527 h 1357700"/>
              <a:gd name="connsiteX129" fmla="*/ 1705069 w 10678681"/>
              <a:gd name="connsiteY129" fmla="*/ 1251989 h 1357700"/>
              <a:gd name="connsiteX130" fmla="*/ 1397689 w 10678681"/>
              <a:gd name="connsiteY130" fmla="*/ 1336144 h 1357700"/>
              <a:gd name="connsiteX131" fmla="*/ 1220734 w 10678681"/>
              <a:gd name="connsiteY131" fmla="*/ 1257811 h 1357700"/>
              <a:gd name="connsiteX132" fmla="*/ 1021737 w 10678681"/>
              <a:gd name="connsiteY132" fmla="*/ 1238739 h 1357700"/>
              <a:gd name="connsiteX133" fmla="*/ 959820 w 10678681"/>
              <a:gd name="connsiteY133" fmla="*/ 1275863 h 1357700"/>
              <a:gd name="connsiteX134" fmla="*/ 929137 w 10678681"/>
              <a:gd name="connsiteY134" fmla="*/ 1273957 h 1357700"/>
              <a:gd name="connsiteX135" fmla="*/ 878849 w 10678681"/>
              <a:gd name="connsiteY135" fmla="*/ 1266740 h 1357700"/>
              <a:gd name="connsiteX136" fmla="*/ 800667 w 10678681"/>
              <a:gd name="connsiteY136" fmla="*/ 1282041 h 1357700"/>
              <a:gd name="connsiteX137" fmla="*/ 644906 w 10678681"/>
              <a:gd name="connsiteY137" fmla="*/ 1273685 h 1357700"/>
              <a:gd name="connsiteX138" fmla="*/ 379869 w 10678681"/>
              <a:gd name="connsiteY138" fmla="*/ 1339165 h 1357700"/>
              <a:gd name="connsiteX139" fmla="*/ 137696 w 10678681"/>
              <a:gd name="connsiteY139" fmla="*/ 1319217 h 1357700"/>
              <a:gd name="connsiteX140" fmla="*/ 54250 w 10678681"/>
              <a:gd name="connsiteY140" fmla="*/ 1315838 h 1357700"/>
              <a:gd name="connsiteX141" fmla="*/ 28042 w 10678681"/>
              <a:gd name="connsiteY141" fmla="*/ 1297822 h 1357700"/>
              <a:gd name="connsiteX142" fmla="*/ 0 w 10678681"/>
              <a:gd name="connsiteY142" fmla="*/ 1294612 h 1357700"/>
              <a:gd name="connsiteX143" fmla="*/ 0 w 10678681"/>
              <a:gd name="connsiteY143" fmla="*/ 0 h 1357700"/>
              <a:gd name="connsiteX0" fmla="*/ 0 w 10678681"/>
              <a:gd name="connsiteY0" fmla="*/ 0 h 1357700"/>
              <a:gd name="connsiteX1" fmla="*/ 10678681 w 10678681"/>
              <a:gd name="connsiteY1" fmla="*/ 0 h 1357700"/>
              <a:gd name="connsiteX2" fmla="*/ 10666019 w 10678681"/>
              <a:gd name="connsiteY2" fmla="*/ 7876 h 1357700"/>
              <a:gd name="connsiteX3" fmla="*/ 10632825 w 10678681"/>
              <a:gd name="connsiteY3" fmla="*/ 32153 h 1357700"/>
              <a:gd name="connsiteX4" fmla="*/ 10510605 w 10678681"/>
              <a:gd name="connsiteY4" fmla="*/ 30449 h 1357700"/>
              <a:gd name="connsiteX5" fmla="*/ 10456989 w 10678681"/>
              <a:gd name="connsiteY5" fmla="*/ 979 h 1357700"/>
              <a:gd name="connsiteX6" fmla="*/ 10438642 w 10678681"/>
              <a:gd name="connsiteY6" fmla="*/ 1524 h 1357700"/>
              <a:gd name="connsiteX7" fmla="*/ 10407146 w 10678681"/>
              <a:gd name="connsiteY7" fmla="*/ 43659 h 1357700"/>
              <a:gd name="connsiteX8" fmla="*/ 10357996 w 10678681"/>
              <a:gd name="connsiteY8" fmla="*/ 50836 h 1357700"/>
              <a:gd name="connsiteX9" fmla="*/ 10306667 w 10678681"/>
              <a:gd name="connsiteY9" fmla="*/ 109739 h 1357700"/>
              <a:gd name="connsiteX10" fmla="*/ 10115334 w 10678681"/>
              <a:gd name="connsiteY10" fmla="*/ 155658 h 1357700"/>
              <a:gd name="connsiteX11" fmla="*/ 10068157 w 10678681"/>
              <a:gd name="connsiteY11" fmla="*/ 215673 h 1357700"/>
              <a:gd name="connsiteX12" fmla="*/ 10045431 w 10678681"/>
              <a:gd name="connsiteY12" fmla="*/ 229568 h 1357700"/>
              <a:gd name="connsiteX13" fmla="*/ 10013265 w 10678681"/>
              <a:gd name="connsiteY13" fmla="*/ 284757 h 1357700"/>
              <a:gd name="connsiteX14" fmla="*/ 9862496 w 10678681"/>
              <a:gd name="connsiteY14" fmla="*/ 223033 h 1357700"/>
              <a:gd name="connsiteX15" fmla="*/ 9679638 w 10678681"/>
              <a:gd name="connsiteY15" fmla="*/ 277462 h 1357700"/>
              <a:gd name="connsiteX16" fmla="*/ 9498347 w 10678681"/>
              <a:gd name="connsiteY16" fmla="*/ 244723 h 1357700"/>
              <a:gd name="connsiteX17" fmla="*/ 9399702 w 10678681"/>
              <a:gd name="connsiteY17" fmla="*/ 276316 h 1357700"/>
              <a:gd name="connsiteX18" fmla="*/ 9378439 w 10678681"/>
              <a:gd name="connsiteY18" fmla="*/ 326244 h 1357700"/>
              <a:gd name="connsiteX19" fmla="*/ 9121744 w 10678681"/>
              <a:gd name="connsiteY19" fmla="*/ 365177 h 1357700"/>
              <a:gd name="connsiteX20" fmla="*/ 9061654 w 10678681"/>
              <a:gd name="connsiteY20" fmla="*/ 393730 h 1357700"/>
              <a:gd name="connsiteX21" fmla="*/ 8997577 w 10678681"/>
              <a:gd name="connsiteY21" fmla="*/ 380865 h 1357700"/>
              <a:gd name="connsiteX22" fmla="*/ 8907968 w 10678681"/>
              <a:gd name="connsiteY22" fmla="*/ 447345 h 1357700"/>
              <a:gd name="connsiteX23" fmla="*/ 8764163 w 10678681"/>
              <a:gd name="connsiteY23" fmla="*/ 471000 h 1357700"/>
              <a:gd name="connsiteX24" fmla="*/ 8680155 w 10678681"/>
              <a:gd name="connsiteY24" fmla="*/ 492404 h 1357700"/>
              <a:gd name="connsiteX25" fmla="*/ 8651436 w 10678681"/>
              <a:gd name="connsiteY25" fmla="*/ 511923 h 1357700"/>
              <a:gd name="connsiteX26" fmla="*/ 8609185 w 10678681"/>
              <a:gd name="connsiteY26" fmla="*/ 531525 h 1357700"/>
              <a:gd name="connsiteX27" fmla="*/ 8537091 w 10678681"/>
              <a:gd name="connsiteY27" fmla="*/ 574933 h 1357700"/>
              <a:gd name="connsiteX28" fmla="*/ 8435931 w 10678681"/>
              <a:gd name="connsiteY28" fmla="*/ 617926 h 1357700"/>
              <a:gd name="connsiteX29" fmla="*/ 8348623 w 10678681"/>
              <a:gd name="connsiteY29" fmla="*/ 600607 h 1357700"/>
              <a:gd name="connsiteX30" fmla="*/ 8344233 w 10678681"/>
              <a:gd name="connsiteY30" fmla="*/ 610922 h 1357700"/>
              <a:gd name="connsiteX31" fmla="*/ 8290622 w 10678681"/>
              <a:gd name="connsiteY31" fmla="*/ 622687 h 1357700"/>
              <a:gd name="connsiteX32" fmla="*/ 8086698 w 10678681"/>
              <a:gd name="connsiteY32" fmla="*/ 605185 h 1357700"/>
              <a:gd name="connsiteX33" fmla="*/ 7982378 w 10678681"/>
              <a:gd name="connsiteY33" fmla="*/ 629799 h 1357700"/>
              <a:gd name="connsiteX34" fmla="*/ 7947952 w 10678681"/>
              <a:gd name="connsiteY34" fmla="*/ 648003 h 1357700"/>
              <a:gd name="connsiteX35" fmla="*/ 7890112 w 10678681"/>
              <a:gd name="connsiteY35" fmla="*/ 677915 h 1357700"/>
              <a:gd name="connsiteX36" fmla="*/ 7853284 w 10678681"/>
              <a:gd name="connsiteY36" fmla="*/ 723588 h 1357700"/>
              <a:gd name="connsiteX37" fmla="*/ 7802383 w 10678681"/>
              <a:gd name="connsiteY37" fmla="*/ 739359 h 1357700"/>
              <a:gd name="connsiteX38" fmla="*/ 7730518 w 10678681"/>
              <a:gd name="connsiteY38" fmla="*/ 739526 h 1357700"/>
              <a:gd name="connsiteX39" fmla="*/ 7652907 w 10678681"/>
              <a:gd name="connsiteY39" fmla="*/ 783273 h 1357700"/>
              <a:gd name="connsiteX40" fmla="*/ 7606008 w 10678681"/>
              <a:gd name="connsiteY40" fmla="*/ 800717 h 1357700"/>
              <a:gd name="connsiteX41" fmla="*/ 7480223 w 10678681"/>
              <a:gd name="connsiteY41" fmla="*/ 856821 h 1357700"/>
              <a:gd name="connsiteX42" fmla="*/ 7356005 w 10678681"/>
              <a:gd name="connsiteY42" fmla="*/ 919462 h 1357700"/>
              <a:gd name="connsiteX43" fmla="*/ 7305396 w 10678681"/>
              <a:gd name="connsiteY43" fmla="*/ 986228 h 1357700"/>
              <a:gd name="connsiteX44" fmla="*/ 7266251 w 10678681"/>
              <a:gd name="connsiteY44" fmla="*/ 967864 h 1357700"/>
              <a:gd name="connsiteX45" fmla="*/ 7269396 w 10678681"/>
              <a:gd name="connsiteY45" fmla="*/ 989282 h 1357700"/>
              <a:gd name="connsiteX46" fmla="*/ 7258094 w 10678681"/>
              <a:gd name="connsiteY46" fmla="*/ 990679 h 1357700"/>
              <a:gd name="connsiteX47" fmla="*/ 7257893 w 10678681"/>
              <a:gd name="connsiteY47" fmla="*/ 991204 h 1357700"/>
              <a:gd name="connsiteX48" fmla="*/ 7247153 w 10678681"/>
              <a:gd name="connsiteY48" fmla="*/ 991550 h 1357700"/>
              <a:gd name="connsiteX49" fmla="*/ 7193612 w 10678681"/>
              <a:gd name="connsiteY49" fmla="*/ 987042 h 1357700"/>
              <a:gd name="connsiteX50" fmla="*/ 7132632 w 10678681"/>
              <a:gd name="connsiteY50" fmla="*/ 1042036 h 1357700"/>
              <a:gd name="connsiteX51" fmla="*/ 7105610 w 10678681"/>
              <a:gd name="connsiteY51" fmla="*/ 1053537 h 1357700"/>
              <a:gd name="connsiteX52" fmla="*/ 7069148 w 10678681"/>
              <a:gd name="connsiteY52" fmla="*/ 1047163 h 1357700"/>
              <a:gd name="connsiteX53" fmla="*/ 7039634 w 10678681"/>
              <a:gd name="connsiteY53" fmla="*/ 1059971 h 1357700"/>
              <a:gd name="connsiteX54" fmla="*/ 7033445 w 10678681"/>
              <a:gd name="connsiteY54" fmla="*/ 1063314 h 1357700"/>
              <a:gd name="connsiteX55" fmla="*/ 6999157 w 10678681"/>
              <a:gd name="connsiteY55" fmla="*/ 1055282 h 1357700"/>
              <a:gd name="connsiteX56" fmla="*/ 6981874 w 10678681"/>
              <a:gd name="connsiteY56" fmla="*/ 1053827 h 1357700"/>
              <a:gd name="connsiteX57" fmla="*/ 6976102 w 10678681"/>
              <a:gd name="connsiteY57" fmla="*/ 1047854 h 1357700"/>
              <a:gd name="connsiteX58" fmla="*/ 6951040 w 10678681"/>
              <a:gd name="connsiteY58" fmla="*/ 1048531 h 1357700"/>
              <a:gd name="connsiteX59" fmla="*/ 6948497 w 10678681"/>
              <a:gd name="connsiteY59" fmla="*/ 1050706 h 1357700"/>
              <a:gd name="connsiteX60" fmla="*/ 6926582 w 10678681"/>
              <a:gd name="connsiteY60" fmla="*/ 1043462 h 1357700"/>
              <a:gd name="connsiteX61" fmla="*/ 6833743 w 10678681"/>
              <a:gd name="connsiteY61" fmla="*/ 1027960 h 1357700"/>
              <a:gd name="connsiteX62" fmla="*/ 6687090 w 10678681"/>
              <a:gd name="connsiteY62" fmla="*/ 1063250 h 1357700"/>
              <a:gd name="connsiteX63" fmla="*/ 6437450 w 10678681"/>
              <a:gd name="connsiteY63" fmla="*/ 1101075 h 1357700"/>
              <a:gd name="connsiteX64" fmla="*/ 6327795 w 10678681"/>
              <a:gd name="connsiteY64" fmla="*/ 1088142 h 1357700"/>
              <a:gd name="connsiteX65" fmla="*/ 6136549 w 10678681"/>
              <a:gd name="connsiteY65" fmla="*/ 1100268 h 1357700"/>
              <a:gd name="connsiteX66" fmla="*/ 6004655 w 10678681"/>
              <a:gd name="connsiteY66" fmla="*/ 1114946 h 1357700"/>
              <a:gd name="connsiteX67" fmla="*/ 5936643 w 10678681"/>
              <a:gd name="connsiteY67" fmla="*/ 1095428 h 1357700"/>
              <a:gd name="connsiteX68" fmla="*/ 5912484 w 10678681"/>
              <a:gd name="connsiteY68" fmla="*/ 1112624 h 1357700"/>
              <a:gd name="connsiteX69" fmla="*/ 5908387 w 10678681"/>
              <a:gd name="connsiteY69" fmla="*/ 1116018 h 1357700"/>
              <a:gd name="connsiteX70" fmla="*/ 5890495 w 10678681"/>
              <a:gd name="connsiteY70" fmla="*/ 1120268 h 1357700"/>
              <a:gd name="connsiteX71" fmla="*/ 5887318 w 10678681"/>
              <a:gd name="connsiteY71" fmla="*/ 1133134 h 1357700"/>
              <a:gd name="connsiteX72" fmla="*/ 5861726 w 10678681"/>
              <a:gd name="connsiteY72" fmla="*/ 1147891 h 1357700"/>
              <a:gd name="connsiteX73" fmla="*/ 5805823 w 10678681"/>
              <a:gd name="connsiteY73" fmla="*/ 1152457 h 1357700"/>
              <a:gd name="connsiteX74" fmla="*/ 5689841 w 10678681"/>
              <a:gd name="connsiteY74" fmla="*/ 1176232 h 1357700"/>
              <a:gd name="connsiteX75" fmla="*/ 5605119 w 10678681"/>
              <a:gd name="connsiteY75" fmla="*/ 1190202 h 1357700"/>
              <a:gd name="connsiteX76" fmla="*/ 5488513 w 10678681"/>
              <a:gd name="connsiteY76" fmla="*/ 1205367 h 1357700"/>
              <a:gd name="connsiteX77" fmla="*/ 5402905 w 10678681"/>
              <a:gd name="connsiteY77" fmla="*/ 1241191 h 1357700"/>
              <a:gd name="connsiteX78" fmla="*/ 5285593 w 10678681"/>
              <a:gd name="connsiteY78" fmla="*/ 1273569 h 1357700"/>
              <a:gd name="connsiteX79" fmla="*/ 5192893 w 10678681"/>
              <a:gd name="connsiteY79" fmla="*/ 1247188 h 1357700"/>
              <a:gd name="connsiteX80" fmla="*/ 5186475 w 10678681"/>
              <a:gd name="connsiteY80" fmla="*/ 1257028 h 1357700"/>
              <a:gd name="connsiteX81" fmla="*/ 5126038 w 10678681"/>
              <a:gd name="connsiteY81" fmla="*/ 1263189 h 1357700"/>
              <a:gd name="connsiteX82" fmla="*/ 4894688 w 10678681"/>
              <a:gd name="connsiteY82" fmla="*/ 1247184 h 1357700"/>
              <a:gd name="connsiteX83" fmla="*/ 4788036 w 10678681"/>
              <a:gd name="connsiteY83" fmla="*/ 1238182 h 1357700"/>
              <a:gd name="connsiteX84" fmla="*/ 4747555 w 10678681"/>
              <a:gd name="connsiteY84" fmla="*/ 1252768 h 1357700"/>
              <a:gd name="connsiteX85" fmla="*/ 4679644 w 10678681"/>
              <a:gd name="connsiteY85" fmla="*/ 1276603 h 1357700"/>
              <a:gd name="connsiteX86" fmla="*/ 4632222 w 10678681"/>
              <a:gd name="connsiteY86" fmla="*/ 1318360 h 1357700"/>
              <a:gd name="connsiteX87" fmla="*/ 4617358 w 10678681"/>
              <a:gd name="connsiteY87" fmla="*/ 1327690 h 1357700"/>
              <a:gd name="connsiteX88" fmla="*/ 4589102 w 10678681"/>
              <a:gd name="connsiteY88" fmla="*/ 1321223 h 1357700"/>
              <a:gd name="connsiteX89" fmla="*/ 4578184 w 10678681"/>
              <a:gd name="connsiteY89" fmla="*/ 1326745 h 1357700"/>
              <a:gd name="connsiteX90" fmla="*/ 4574270 w 10678681"/>
              <a:gd name="connsiteY90" fmla="*/ 1325878 h 1357700"/>
              <a:gd name="connsiteX91" fmla="*/ 4564919 w 10678681"/>
              <a:gd name="connsiteY91" fmla="*/ 1325507 h 1357700"/>
              <a:gd name="connsiteX92" fmla="*/ 4566586 w 10678681"/>
              <a:gd name="connsiteY92" fmla="*/ 1316963 h 1357700"/>
              <a:gd name="connsiteX93" fmla="*/ 4556303 w 10678681"/>
              <a:gd name="connsiteY93" fmla="*/ 1300262 h 1357700"/>
              <a:gd name="connsiteX94" fmla="*/ 4502358 w 10678681"/>
              <a:gd name="connsiteY94" fmla="*/ 1302558 h 1357700"/>
              <a:gd name="connsiteX95" fmla="*/ 4498919 w 10678681"/>
              <a:gd name="connsiteY95" fmla="*/ 1312115 h 1357700"/>
              <a:gd name="connsiteX96" fmla="*/ 4492075 w 10678681"/>
              <a:gd name="connsiteY96" fmla="*/ 1313357 h 1357700"/>
              <a:gd name="connsiteX97" fmla="*/ 4487466 w 10678681"/>
              <a:gd name="connsiteY97" fmla="*/ 1304102 h 1357700"/>
              <a:gd name="connsiteX98" fmla="*/ 4398292 w 10678681"/>
              <a:gd name="connsiteY98" fmla="*/ 1278410 h 1357700"/>
              <a:gd name="connsiteX99" fmla="*/ 4306088 w 10678681"/>
              <a:gd name="connsiteY99" fmla="*/ 1282512 h 1357700"/>
              <a:gd name="connsiteX100" fmla="*/ 4188995 w 10678681"/>
              <a:gd name="connsiteY100" fmla="*/ 1296718 h 1357700"/>
              <a:gd name="connsiteX101" fmla="*/ 4136582 w 10678681"/>
              <a:gd name="connsiteY101" fmla="*/ 1287687 h 1357700"/>
              <a:gd name="connsiteX102" fmla="*/ 4064614 w 10678681"/>
              <a:gd name="connsiteY102" fmla="*/ 1296118 h 1357700"/>
              <a:gd name="connsiteX103" fmla="*/ 3906561 w 10678681"/>
              <a:gd name="connsiteY103" fmla="*/ 1352435 h 1357700"/>
              <a:gd name="connsiteX104" fmla="*/ 3787890 w 10678681"/>
              <a:gd name="connsiteY104" fmla="*/ 1352442 h 1357700"/>
              <a:gd name="connsiteX105" fmla="*/ 3745993 w 10678681"/>
              <a:gd name="connsiteY105" fmla="*/ 1342630 h 1357700"/>
              <a:gd name="connsiteX106" fmla="*/ 3675785 w 10678681"/>
              <a:gd name="connsiteY106" fmla="*/ 1326802 h 1357700"/>
              <a:gd name="connsiteX107" fmla="*/ 3623856 w 10678681"/>
              <a:gd name="connsiteY107" fmla="*/ 1290804 h 1357700"/>
              <a:gd name="connsiteX108" fmla="*/ 3564933 w 10678681"/>
              <a:gd name="connsiteY108" fmla="*/ 1287147 h 1357700"/>
              <a:gd name="connsiteX109" fmla="*/ 3550537 w 10678681"/>
              <a:gd name="connsiteY109" fmla="*/ 1317552 h 1357700"/>
              <a:gd name="connsiteX110" fmla="*/ 3487736 w 10678681"/>
              <a:gd name="connsiteY110" fmla="*/ 1303493 h 1357700"/>
              <a:gd name="connsiteX111" fmla="*/ 3392548 w 10678681"/>
              <a:gd name="connsiteY111" fmla="*/ 1278741 h 1357700"/>
              <a:gd name="connsiteX112" fmla="*/ 3337466 w 10678681"/>
              <a:gd name="connsiteY112" fmla="*/ 1272537 h 1357700"/>
              <a:gd name="connsiteX113" fmla="*/ 3187206 w 10678681"/>
              <a:gd name="connsiteY113" fmla="*/ 1246821 h 1357700"/>
              <a:gd name="connsiteX114" fmla="*/ 3036856 w 10678681"/>
              <a:gd name="connsiteY114" fmla="*/ 1214383 h 1357700"/>
              <a:gd name="connsiteX115" fmla="*/ 2824973 w 10678681"/>
              <a:gd name="connsiteY115" fmla="*/ 1134864 h 1357700"/>
              <a:gd name="connsiteX116" fmla="*/ 2804398 w 10678681"/>
              <a:gd name="connsiteY116" fmla="*/ 1125556 h 1357700"/>
              <a:gd name="connsiteX117" fmla="*/ 2775396 w 10678681"/>
              <a:gd name="connsiteY117" fmla="*/ 1130148 h 1357700"/>
              <a:gd name="connsiteX118" fmla="*/ 2659096 w 10678681"/>
              <a:gd name="connsiteY118" fmla="*/ 1150294 h 1357700"/>
              <a:gd name="connsiteX119" fmla="*/ 2567088 w 10678681"/>
              <a:gd name="connsiteY119" fmla="*/ 1181781 h 1357700"/>
              <a:gd name="connsiteX120" fmla="*/ 2454501 w 10678681"/>
              <a:gd name="connsiteY120" fmla="*/ 1155455 h 1357700"/>
              <a:gd name="connsiteX121" fmla="*/ 2385161 w 10678681"/>
              <a:gd name="connsiteY121" fmla="*/ 1161312 h 1357700"/>
              <a:gd name="connsiteX122" fmla="*/ 2273361 w 10678681"/>
              <a:gd name="connsiteY122" fmla="*/ 1134090 h 1357700"/>
              <a:gd name="connsiteX123" fmla="*/ 2132003 w 10678681"/>
              <a:gd name="connsiteY123" fmla="*/ 1139225 h 1357700"/>
              <a:gd name="connsiteX124" fmla="*/ 2052449 w 10678681"/>
              <a:gd name="connsiteY124" fmla="*/ 1109687 h 1357700"/>
              <a:gd name="connsiteX125" fmla="*/ 2010157 w 10678681"/>
              <a:gd name="connsiteY125" fmla="*/ 1152767 h 1357700"/>
              <a:gd name="connsiteX126" fmla="*/ 1901837 w 10678681"/>
              <a:gd name="connsiteY126" fmla="*/ 1221762 h 1357700"/>
              <a:gd name="connsiteX127" fmla="*/ 1836762 w 10678681"/>
              <a:gd name="connsiteY127" fmla="*/ 1237387 h 1357700"/>
              <a:gd name="connsiteX128" fmla="*/ 1735877 w 10678681"/>
              <a:gd name="connsiteY128" fmla="*/ 1246527 h 1357700"/>
              <a:gd name="connsiteX129" fmla="*/ 1705069 w 10678681"/>
              <a:gd name="connsiteY129" fmla="*/ 1251989 h 1357700"/>
              <a:gd name="connsiteX130" fmla="*/ 1397689 w 10678681"/>
              <a:gd name="connsiteY130" fmla="*/ 1336144 h 1357700"/>
              <a:gd name="connsiteX131" fmla="*/ 1220734 w 10678681"/>
              <a:gd name="connsiteY131" fmla="*/ 1257811 h 1357700"/>
              <a:gd name="connsiteX132" fmla="*/ 1021737 w 10678681"/>
              <a:gd name="connsiteY132" fmla="*/ 1238739 h 1357700"/>
              <a:gd name="connsiteX133" fmla="*/ 959820 w 10678681"/>
              <a:gd name="connsiteY133" fmla="*/ 1275863 h 1357700"/>
              <a:gd name="connsiteX134" fmla="*/ 929137 w 10678681"/>
              <a:gd name="connsiteY134" fmla="*/ 1273957 h 1357700"/>
              <a:gd name="connsiteX135" fmla="*/ 878849 w 10678681"/>
              <a:gd name="connsiteY135" fmla="*/ 1266740 h 1357700"/>
              <a:gd name="connsiteX136" fmla="*/ 800667 w 10678681"/>
              <a:gd name="connsiteY136" fmla="*/ 1282041 h 1357700"/>
              <a:gd name="connsiteX137" fmla="*/ 644906 w 10678681"/>
              <a:gd name="connsiteY137" fmla="*/ 1273685 h 1357700"/>
              <a:gd name="connsiteX138" fmla="*/ 379869 w 10678681"/>
              <a:gd name="connsiteY138" fmla="*/ 1339165 h 1357700"/>
              <a:gd name="connsiteX139" fmla="*/ 137696 w 10678681"/>
              <a:gd name="connsiteY139" fmla="*/ 1319217 h 1357700"/>
              <a:gd name="connsiteX140" fmla="*/ 54250 w 10678681"/>
              <a:gd name="connsiteY140" fmla="*/ 1315838 h 1357700"/>
              <a:gd name="connsiteX141" fmla="*/ 28042 w 10678681"/>
              <a:gd name="connsiteY141" fmla="*/ 1297822 h 1357700"/>
              <a:gd name="connsiteX142" fmla="*/ 0 w 10678681"/>
              <a:gd name="connsiteY142" fmla="*/ 1294612 h 1357700"/>
              <a:gd name="connsiteX143" fmla="*/ 0 w 10678681"/>
              <a:gd name="connsiteY143" fmla="*/ 0 h 1357700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52449 w 10678681"/>
              <a:gd name="connsiteY124" fmla="*/ 1109687 h 1353297"/>
              <a:gd name="connsiteX125" fmla="*/ 2010157 w 10678681"/>
              <a:gd name="connsiteY125" fmla="*/ 1152767 h 1353297"/>
              <a:gd name="connsiteX126" fmla="*/ 1901837 w 10678681"/>
              <a:gd name="connsiteY126" fmla="*/ 1221762 h 1353297"/>
              <a:gd name="connsiteX127" fmla="*/ 1836762 w 10678681"/>
              <a:gd name="connsiteY127" fmla="*/ 1237387 h 1353297"/>
              <a:gd name="connsiteX128" fmla="*/ 1735877 w 10678681"/>
              <a:gd name="connsiteY128" fmla="*/ 1246527 h 1353297"/>
              <a:gd name="connsiteX129" fmla="*/ 1705069 w 10678681"/>
              <a:gd name="connsiteY129" fmla="*/ 1251989 h 1353297"/>
              <a:gd name="connsiteX130" fmla="*/ 1408915 w 10678681"/>
              <a:gd name="connsiteY130" fmla="*/ 1268017 h 1353297"/>
              <a:gd name="connsiteX131" fmla="*/ 1220734 w 10678681"/>
              <a:gd name="connsiteY131" fmla="*/ 1257811 h 1353297"/>
              <a:gd name="connsiteX132" fmla="*/ 1021737 w 10678681"/>
              <a:gd name="connsiteY132" fmla="*/ 1238739 h 1353297"/>
              <a:gd name="connsiteX133" fmla="*/ 959820 w 10678681"/>
              <a:gd name="connsiteY133" fmla="*/ 1275863 h 1353297"/>
              <a:gd name="connsiteX134" fmla="*/ 929137 w 10678681"/>
              <a:gd name="connsiteY134" fmla="*/ 1273957 h 1353297"/>
              <a:gd name="connsiteX135" fmla="*/ 878849 w 10678681"/>
              <a:gd name="connsiteY135" fmla="*/ 1266740 h 1353297"/>
              <a:gd name="connsiteX136" fmla="*/ 800667 w 10678681"/>
              <a:gd name="connsiteY136" fmla="*/ 1282041 h 1353297"/>
              <a:gd name="connsiteX137" fmla="*/ 644906 w 10678681"/>
              <a:gd name="connsiteY137" fmla="*/ 1273685 h 1353297"/>
              <a:gd name="connsiteX138" fmla="*/ 379869 w 10678681"/>
              <a:gd name="connsiteY138" fmla="*/ 1339165 h 1353297"/>
              <a:gd name="connsiteX139" fmla="*/ 137696 w 10678681"/>
              <a:gd name="connsiteY139" fmla="*/ 1319217 h 1353297"/>
              <a:gd name="connsiteX140" fmla="*/ 54250 w 10678681"/>
              <a:gd name="connsiteY140" fmla="*/ 1315838 h 1353297"/>
              <a:gd name="connsiteX141" fmla="*/ 28042 w 10678681"/>
              <a:gd name="connsiteY141" fmla="*/ 1297822 h 1353297"/>
              <a:gd name="connsiteX142" fmla="*/ 0 w 10678681"/>
              <a:gd name="connsiteY142" fmla="*/ 1294612 h 1353297"/>
              <a:gd name="connsiteX143" fmla="*/ 0 w 10678681"/>
              <a:gd name="connsiteY143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52449 w 10678681"/>
              <a:gd name="connsiteY124" fmla="*/ 1109687 h 1353297"/>
              <a:gd name="connsiteX125" fmla="*/ 2010157 w 10678681"/>
              <a:gd name="connsiteY125" fmla="*/ 1152767 h 1353297"/>
              <a:gd name="connsiteX126" fmla="*/ 1901837 w 10678681"/>
              <a:gd name="connsiteY126" fmla="*/ 1221762 h 1353297"/>
              <a:gd name="connsiteX127" fmla="*/ 1836762 w 10678681"/>
              <a:gd name="connsiteY127" fmla="*/ 1237387 h 1353297"/>
              <a:gd name="connsiteX128" fmla="*/ 1735877 w 10678681"/>
              <a:gd name="connsiteY128" fmla="*/ 1246527 h 1353297"/>
              <a:gd name="connsiteX129" fmla="*/ 1705069 w 10678681"/>
              <a:gd name="connsiteY129" fmla="*/ 1251989 h 1353297"/>
              <a:gd name="connsiteX130" fmla="*/ 1408915 w 10678681"/>
              <a:gd name="connsiteY130" fmla="*/ 1268017 h 1353297"/>
              <a:gd name="connsiteX131" fmla="*/ 1220734 w 10678681"/>
              <a:gd name="connsiteY131" fmla="*/ 1257811 h 1353297"/>
              <a:gd name="connsiteX132" fmla="*/ 1021737 w 10678681"/>
              <a:gd name="connsiteY132" fmla="*/ 1238739 h 1353297"/>
              <a:gd name="connsiteX133" fmla="*/ 959820 w 10678681"/>
              <a:gd name="connsiteY133" fmla="*/ 1275863 h 1353297"/>
              <a:gd name="connsiteX134" fmla="*/ 929137 w 10678681"/>
              <a:gd name="connsiteY134" fmla="*/ 1273957 h 1353297"/>
              <a:gd name="connsiteX135" fmla="*/ 878849 w 10678681"/>
              <a:gd name="connsiteY135" fmla="*/ 1266740 h 1353297"/>
              <a:gd name="connsiteX136" fmla="*/ 800667 w 10678681"/>
              <a:gd name="connsiteY136" fmla="*/ 1282041 h 1353297"/>
              <a:gd name="connsiteX137" fmla="*/ 644906 w 10678681"/>
              <a:gd name="connsiteY137" fmla="*/ 1273685 h 1353297"/>
              <a:gd name="connsiteX138" fmla="*/ 379869 w 10678681"/>
              <a:gd name="connsiteY138" fmla="*/ 1339165 h 1353297"/>
              <a:gd name="connsiteX139" fmla="*/ 137696 w 10678681"/>
              <a:gd name="connsiteY139" fmla="*/ 1319217 h 1353297"/>
              <a:gd name="connsiteX140" fmla="*/ 54250 w 10678681"/>
              <a:gd name="connsiteY140" fmla="*/ 1315838 h 1353297"/>
              <a:gd name="connsiteX141" fmla="*/ 28042 w 10678681"/>
              <a:gd name="connsiteY141" fmla="*/ 1297822 h 1353297"/>
              <a:gd name="connsiteX142" fmla="*/ 0 w 10678681"/>
              <a:gd name="connsiteY142" fmla="*/ 1294612 h 1353297"/>
              <a:gd name="connsiteX143" fmla="*/ 0 w 10678681"/>
              <a:gd name="connsiteY143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52449 w 10678681"/>
              <a:gd name="connsiteY124" fmla="*/ 1109687 h 1353297"/>
              <a:gd name="connsiteX125" fmla="*/ 2010157 w 10678681"/>
              <a:gd name="connsiteY125" fmla="*/ 1152767 h 1353297"/>
              <a:gd name="connsiteX126" fmla="*/ 1901837 w 10678681"/>
              <a:gd name="connsiteY126" fmla="*/ 1221762 h 1353297"/>
              <a:gd name="connsiteX127" fmla="*/ 1836762 w 10678681"/>
              <a:gd name="connsiteY127" fmla="*/ 1237387 h 1353297"/>
              <a:gd name="connsiteX128" fmla="*/ 1735877 w 10678681"/>
              <a:gd name="connsiteY128" fmla="*/ 1246527 h 1353297"/>
              <a:gd name="connsiteX129" fmla="*/ 1705069 w 10678681"/>
              <a:gd name="connsiteY129" fmla="*/ 1251989 h 1353297"/>
              <a:gd name="connsiteX130" fmla="*/ 1307888 w 10678681"/>
              <a:gd name="connsiteY130" fmla="*/ 1283156 h 1353297"/>
              <a:gd name="connsiteX131" fmla="*/ 1220734 w 10678681"/>
              <a:gd name="connsiteY131" fmla="*/ 1257811 h 1353297"/>
              <a:gd name="connsiteX132" fmla="*/ 1021737 w 10678681"/>
              <a:gd name="connsiteY132" fmla="*/ 1238739 h 1353297"/>
              <a:gd name="connsiteX133" fmla="*/ 959820 w 10678681"/>
              <a:gd name="connsiteY133" fmla="*/ 1275863 h 1353297"/>
              <a:gd name="connsiteX134" fmla="*/ 929137 w 10678681"/>
              <a:gd name="connsiteY134" fmla="*/ 1273957 h 1353297"/>
              <a:gd name="connsiteX135" fmla="*/ 878849 w 10678681"/>
              <a:gd name="connsiteY135" fmla="*/ 1266740 h 1353297"/>
              <a:gd name="connsiteX136" fmla="*/ 800667 w 10678681"/>
              <a:gd name="connsiteY136" fmla="*/ 1282041 h 1353297"/>
              <a:gd name="connsiteX137" fmla="*/ 644906 w 10678681"/>
              <a:gd name="connsiteY137" fmla="*/ 1273685 h 1353297"/>
              <a:gd name="connsiteX138" fmla="*/ 379869 w 10678681"/>
              <a:gd name="connsiteY138" fmla="*/ 1339165 h 1353297"/>
              <a:gd name="connsiteX139" fmla="*/ 137696 w 10678681"/>
              <a:gd name="connsiteY139" fmla="*/ 1319217 h 1353297"/>
              <a:gd name="connsiteX140" fmla="*/ 54250 w 10678681"/>
              <a:gd name="connsiteY140" fmla="*/ 1315838 h 1353297"/>
              <a:gd name="connsiteX141" fmla="*/ 28042 w 10678681"/>
              <a:gd name="connsiteY141" fmla="*/ 1297822 h 1353297"/>
              <a:gd name="connsiteX142" fmla="*/ 0 w 10678681"/>
              <a:gd name="connsiteY142" fmla="*/ 1294612 h 1353297"/>
              <a:gd name="connsiteX143" fmla="*/ 0 w 10678681"/>
              <a:gd name="connsiteY143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901837 w 10678681"/>
              <a:gd name="connsiteY126" fmla="*/ 1221762 h 1353297"/>
              <a:gd name="connsiteX127" fmla="*/ 1836762 w 10678681"/>
              <a:gd name="connsiteY127" fmla="*/ 1237387 h 1353297"/>
              <a:gd name="connsiteX128" fmla="*/ 1735877 w 10678681"/>
              <a:gd name="connsiteY128" fmla="*/ 1246527 h 1353297"/>
              <a:gd name="connsiteX129" fmla="*/ 1705069 w 10678681"/>
              <a:gd name="connsiteY129" fmla="*/ 1251989 h 1353297"/>
              <a:gd name="connsiteX130" fmla="*/ 1307888 w 10678681"/>
              <a:gd name="connsiteY130" fmla="*/ 1283156 h 1353297"/>
              <a:gd name="connsiteX131" fmla="*/ 1220734 w 10678681"/>
              <a:gd name="connsiteY131" fmla="*/ 1257811 h 1353297"/>
              <a:gd name="connsiteX132" fmla="*/ 1021737 w 10678681"/>
              <a:gd name="connsiteY132" fmla="*/ 1238739 h 1353297"/>
              <a:gd name="connsiteX133" fmla="*/ 959820 w 10678681"/>
              <a:gd name="connsiteY133" fmla="*/ 1275863 h 1353297"/>
              <a:gd name="connsiteX134" fmla="*/ 929137 w 10678681"/>
              <a:gd name="connsiteY134" fmla="*/ 1273957 h 1353297"/>
              <a:gd name="connsiteX135" fmla="*/ 878849 w 10678681"/>
              <a:gd name="connsiteY135" fmla="*/ 1266740 h 1353297"/>
              <a:gd name="connsiteX136" fmla="*/ 800667 w 10678681"/>
              <a:gd name="connsiteY136" fmla="*/ 1282041 h 1353297"/>
              <a:gd name="connsiteX137" fmla="*/ 644906 w 10678681"/>
              <a:gd name="connsiteY137" fmla="*/ 1273685 h 1353297"/>
              <a:gd name="connsiteX138" fmla="*/ 379869 w 10678681"/>
              <a:gd name="connsiteY138" fmla="*/ 1339165 h 1353297"/>
              <a:gd name="connsiteX139" fmla="*/ 137696 w 10678681"/>
              <a:gd name="connsiteY139" fmla="*/ 1319217 h 1353297"/>
              <a:gd name="connsiteX140" fmla="*/ 54250 w 10678681"/>
              <a:gd name="connsiteY140" fmla="*/ 1315838 h 1353297"/>
              <a:gd name="connsiteX141" fmla="*/ 28042 w 10678681"/>
              <a:gd name="connsiteY141" fmla="*/ 1297822 h 1353297"/>
              <a:gd name="connsiteX142" fmla="*/ 0 w 10678681"/>
              <a:gd name="connsiteY142" fmla="*/ 1294612 h 1353297"/>
              <a:gd name="connsiteX143" fmla="*/ 0 w 10678681"/>
              <a:gd name="connsiteY143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901837 w 10678681"/>
              <a:gd name="connsiteY126" fmla="*/ 1221762 h 1353297"/>
              <a:gd name="connsiteX127" fmla="*/ 1836762 w 10678681"/>
              <a:gd name="connsiteY127" fmla="*/ 1237387 h 1353297"/>
              <a:gd name="connsiteX128" fmla="*/ 1735877 w 10678681"/>
              <a:gd name="connsiteY128" fmla="*/ 1246527 h 1353297"/>
              <a:gd name="connsiteX129" fmla="*/ 1705069 w 10678681"/>
              <a:gd name="connsiteY129" fmla="*/ 1251989 h 1353297"/>
              <a:gd name="connsiteX130" fmla="*/ 1307888 w 10678681"/>
              <a:gd name="connsiteY130" fmla="*/ 1283156 h 1353297"/>
              <a:gd name="connsiteX131" fmla="*/ 1220734 w 10678681"/>
              <a:gd name="connsiteY131" fmla="*/ 1257811 h 1353297"/>
              <a:gd name="connsiteX132" fmla="*/ 1021737 w 10678681"/>
              <a:gd name="connsiteY132" fmla="*/ 1238739 h 1353297"/>
              <a:gd name="connsiteX133" fmla="*/ 959820 w 10678681"/>
              <a:gd name="connsiteY133" fmla="*/ 1275863 h 1353297"/>
              <a:gd name="connsiteX134" fmla="*/ 929137 w 10678681"/>
              <a:gd name="connsiteY134" fmla="*/ 1273957 h 1353297"/>
              <a:gd name="connsiteX135" fmla="*/ 878849 w 10678681"/>
              <a:gd name="connsiteY135" fmla="*/ 1266740 h 1353297"/>
              <a:gd name="connsiteX136" fmla="*/ 800667 w 10678681"/>
              <a:gd name="connsiteY136" fmla="*/ 1282041 h 1353297"/>
              <a:gd name="connsiteX137" fmla="*/ 644906 w 10678681"/>
              <a:gd name="connsiteY137" fmla="*/ 1273685 h 1353297"/>
              <a:gd name="connsiteX138" fmla="*/ 379869 w 10678681"/>
              <a:gd name="connsiteY138" fmla="*/ 1339165 h 1353297"/>
              <a:gd name="connsiteX139" fmla="*/ 137696 w 10678681"/>
              <a:gd name="connsiteY139" fmla="*/ 1319217 h 1353297"/>
              <a:gd name="connsiteX140" fmla="*/ 54250 w 10678681"/>
              <a:gd name="connsiteY140" fmla="*/ 1315838 h 1353297"/>
              <a:gd name="connsiteX141" fmla="*/ 28042 w 10678681"/>
              <a:gd name="connsiteY141" fmla="*/ 1297822 h 1353297"/>
              <a:gd name="connsiteX142" fmla="*/ 0 w 10678681"/>
              <a:gd name="connsiteY142" fmla="*/ 1294612 h 1353297"/>
              <a:gd name="connsiteX143" fmla="*/ 0 w 10678681"/>
              <a:gd name="connsiteY143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836762 w 10678681"/>
              <a:gd name="connsiteY126" fmla="*/ 1237387 h 1353297"/>
              <a:gd name="connsiteX127" fmla="*/ 1735877 w 10678681"/>
              <a:gd name="connsiteY127" fmla="*/ 1246527 h 1353297"/>
              <a:gd name="connsiteX128" fmla="*/ 1705069 w 10678681"/>
              <a:gd name="connsiteY128" fmla="*/ 1251989 h 1353297"/>
              <a:gd name="connsiteX129" fmla="*/ 1307888 w 10678681"/>
              <a:gd name="connsiteY129" fmla="*/ 1283156 h 1353297"/>
              <a:gd name="connsiteX130" fmla="*/ 1220734 w 10678681"/>
              <a:gd name="connsiteY130" fmla="*/ 1257811 h 1353297"/>
              <a:gd name="connsiteX131" fmla="*/ 1021737 w 10678681"/>
              <a:gd name="connsiteY131" fmla="*/ 1238739 h 1353297"/>
              <a:gd name="connsiteX132" fmla="*/ 959820 w 10678681"/>
              <a:gd name="connsiteY132" fmla="*/ 1275863 h 1353297"/>
              <a:gd name="connsiteX133" fmla="*/ 929137 w 10678681"/>
              <a:gd name="connsiteY133" fmla="*/ 1273957 h 1353297"/>
              <a:gd name="connsiteX134" fmla="*/ 878849 w 10678681"/>
              <a:gd name="connsiteY134" fmla="*/ 1266740 h 1353297"/>
              <a:gd name="connsiteX135" fmla="*/ 800667 w 10678681"/>
              <a:gd name="connsiteY135" fmla="*/ 1282041 h 1353297"/>
              <a:gd name="connsiteX136" fmla="*/ 644906 w 10678681"/>
              <a:gd name="connsiteY136" fmla="*/ 1273685 h 1353297"/>
              <a:gd name="connsiteX137" fmla="*/ 379869 w 10678681"/>
              <a:gd name="connsiteY137" fmla="*/ 1339165 h 1353297"/>
              <a:gd name="connsiteX138" fmla="*/ 137696 w 10678681"/>
              <a:gd name="connsiteY138" fmla="*/ 1319217 h 1353297"/>
              <a:gd name="connsiteX139" fmla="*/ 54250 w 10678681"/>
              <a:gd name="connsiteY139" fmla="*/ 1315838 h 1353297"/>
              <a:gd name="connsiteX140" fmla="*/ 28042 w 10678681"/>
              <a:gd name="connsiteY140" fmla="*/ 1297822 h 1353297"/>
              <a:gd name="connsiteX141" fmla="*/ 0 w 10678681"/>
              <a:gd name="connsiteY141" fmla="*/ 1294612 h 1353297"/>
              <a:gd name="connsiteX142" fmla="*/ 0 w 10678681"/>
              <a:gd name="connsiteY142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75396 w 10678681"/>
              <a:gd name="connsiteY117" fmla="*/ 1130148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859213 w 10678681"/>
              <a:gd name="connsiteY126" fmla="*/ 1199540 h 1353297"/>
              <a:gd name="connsiteX127" fmla="*/ 1735877 w 10678681"/>
              <a:gd name="connsiteY127" fmla="*/ 1246527 h 1353297"/>
              <a:gd name="connsiteX128" fmla="*/ 1705069 w 10678681"/>
              <a:gd name="connsiteY128" fmla="*/ 1251989 h 1353297"/>
              <a:gd name="connsiteX129" fmla="*/ 1307888 w 10678681"/>
              <a:gd name="connsiteY129" fmla="*/ 1283156 h 1353297"/>
              <a:gd name="connsiteX130" fmla="*/ 1220734 w 10678681"/>
              <a:gd name="connsiteY130" fmla="*/ 1257811 h 1353297"/>
              <a:gd name="connsiteX131" fmla="*/ 1021737 w 10678681"/>
              <a:gd name="connsiteY131" fmla="*/ 1238739 h 1353297"/>
              <a:gd name="connsiteX132" fmla="*/ 959820 w 10678681"/>
              <a:gd name="connsiteY132" fmla="*/ 1275863 h 1353297"/>
              <a:gd name="connsiteX133" fmla="*/ 929137 w 10678681"/>
              <a:gd name="connsiteY133" fmla="*/ 1273957 h 1353297"/>
              <a:gd name="connsiteX134" fmla="*/ 878849 w 10678681"/>
              <a:gd name="connsiteY134" fmla="*/ 1266740 h 1353297"/>
              <a:gd name="connsiteX135" fmla="*/ 800667 w 10678681"/>
              <a:gd name="connsiteY135" fmla="*/ 1282041 h 1353297"/>
              <a:gd name="connsiteX136" fmla="*/ 644906 w 10678681"/>
              <a:gd name="connsiteY136" fmla="*/ 1273685 h 1353297"/>
              <a:gd name="connsiteX137" fmla="*/ 379869 w 10678681"/>
              <a:gd name="connsiteY137" fmla="*/ 1339165 h 1353297"/>
              <a:gd name="connsiteX138" fmla="*/ 137696 w 10678681"/>
              <a:gd name="connsiteY138" fmla="*/ 1319217 h 1353297"/>
              <a:gd name="connsiteX139" fmla="*/ 54250 w 10678681"/>
              <a:gd name="connsiteY139" fmla="*/ 1315838 h 1353297"/>
              <a:gd name="connsiteX140" fmla="*/ 28042 w 10678681"/>
              <a:gd name="connsiteY140" fmla="*/ 1297822 h 1353297"/>
              <a:gd name="connsiteX141" fmla="*/ 0 w 10678681"/>
              <a:gd name="connsiteY141" fmla="*/ 1294612 h 1353297"/>
              <a:gd name="connsiteX142" fmla="*/ 0 w 10678681"/>
              <a:gd name="connsiteY142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87206 w 10678681"/>
              <a:gd name="connsiteY113" fmla="*/ 1246821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36109 w 10678681"/>
              <a:gd name="connsiteY117" fmla="*/ 1137717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859213 w 10678681"/>
              <a:gd name="connsiteY126" fmla="*/ 1199540 h 1353297"/>
              <a:gd name="connsiteX127" fmla="*/ 1735877 w 10678681"/>
              <a:gd name="connsiteY127" fmla="*/ 1246527 h 1353297"/>
              <a:gd name="connsiteX128" fmla="*/ 1705069 w 10678681"/>
              <a:gd name="connsiteY128" fmla="*/ 1251989 h 1353297"/>
              <a:gd name="connsiteX129" fmla="*/ 1307888 w 10678681"/>
              <a:gd name="connsiteY129" fmla="*/ 1283156 h 1353297"/>
              <a:gd name="connsiteX130" fmla="*/ 1220734 w 10678681"/>
              <a:gd name="connsiteY130" fmla="*/ 1257811 h 1353297"/>
              <a:gd name="connsiteX131" fmla="*/ 1021737 w 10678681"/>
              <a:gd name="connsiteY131" fmla="*/ 1238739 h 1353297"/>
              <a:gd name="connsiteX132" fmla="*/ 959820 w 10678681"/>
              <a:gd name="connsiteY132" fmla="*/ 1275863 h 1353297"/>
              <a:gd name="connsiteX133" fmla="*/ 929137 w 10678681"/>
              <a:gd name="connsiteY133" fmla="*/ 1273957 h 1353297"/>
              <a:gd name="connsiteX134" fmla="*/ 878849 w 10678681"/>
              <a:gd name="connsiteY134" fmla="*/ 1266740 h 1353297"/>
              <a:gd name="connsiteX135" fmla="*/ 800667 w 10678681"/>
              <a:gd name="connsiteY135" fmla="*/ 1282041 h 1353297"/>
              <a:gd name="connsiteX136" fmla="*/ 644906 w 10678681"/>
              <a:gd name="connsiteY136" fmla="*/ 1273685 h 1353297"/>
              <a:gd name="connsiteX137" fmla="*/ 379869 w 10678681"/>
              <a:gd name="connsiteY137" fmla="*/ 1339165 h 1353297"/>
              <a:gd name="connsiteX138" fmla="*/ 137696 w 10678681"/>
              <a:gd name="connsiteY138" fmla="*/ 1319217 h 1353297"/>
              <a:gd name="connsiteX139" fmla="*/ 54250 w 10678681"/>
              <a:gd name="connsiteY139" fmla="*/ 1315838 h 1353297"/>
              <a:gd name="connsiteX140" fmla="*/ 28042 w 10678681"/>
              <a:gd name="connsiteY140" fmla="*/ 1297822 h 1353297"/>
              <a:gd name="connsiteX141" fmla="*/ 0 w 10678681"/>
              <a:gd name="connsiteY141" fmla="*/ 1294612 h 1353297"/>
              <a:gd name="connsiteX142" fmla="*/ 0 w 10678681"/>
              <a:gd name="connsiteY142" fmla="*/ 0 h 1353297"/>
              <a:gd name="connsiteX0" fmla="*/ 0 w 10678681"/>
              <a:gd name="connsiteY0" fmla="*/ 0 h 1353297"/>
              <a:gd name="connsiteX1" fmla="*/ 10678681 w 10678681"/>
              <a:gd name="connsiteY1" fmla="*/ 0 h 1353297"/>
              <a:gd name="connsiteX2" fmla="*/ 10666019 w 10678681"/>
              <a:gd name="connsiteY2" fmla="*/ 7876 h 1353297"/>
              <a:gd name="connsiteX3" fmla="*/ 10632825 w 10678681"/>
              <a:gd name="connsiteY3" fmla="*/ 32153 h 1353297"/>
              <a:gd name="connsiteX4" fmla="*/ 10510605 w 10678681"/>
              <a:gd name="connsiteY4" fmla="*/ 30449 h 1353297"/>
              <a:gd name="connsiteX5" fmla="*/ 10456989 w 10678681"/>
              <a:gd name="connsiteY5" fmla="*/ 979 h 1353297"/>
              <a:gd name="connsiteX6" fmla="*/ 10438642 w 10678681"/>
              <a:gd name="connsiteY6" fmla="*/ 1524 h 1353297"/>
              <a:gd name="connsiteX7" fmla="*/ 10407146 w 10678681"/>
              <a:gd name="connsiteY7" fmla="*/ 43659 h 1353297"/>
              <a:gd name="connsiteX8" fmla="*/ 10357996 w 10678681"/>
              <a:gd name="connsiteY8" fmla="*/ 50836 h 1353297"/>
              <a:gd name="connsiteX9" fmla="*/ 10306667 w 10678681"/>
              <a:gd name="connsiteY9" fmla="*/ 109739 h 1353297"/>
              <a:gd name="connsiteX10" fmla="*/ 10115334 w 10678681"/>
              <a:gd name="connsiteY10" fmla="*/ 155658 h 1353297"/>
              <a:gd name="connsiteX11" fmla="*/ 10068157 w 10678681"/>
              <a:gd name="connsiteY11" fmla="*/ 215673 h 1353297"/>
              <a:gd name="connsiteX12" fmla="*/ 10045431 w 10678681"/>
              <a:gd name="connsiteY12" fmla="*/ 229568 h 1353297"/>
              <a:gd name="connsiteX13" fmla="*/ 10013265 w 10678681"/>
              <a:gd name="connsiteY13" fmla="*/ 284757 h 1353297"/>
              <a:gd name="connsiteX14" fmla="*/ 9862496 w 10678681"/>
              <a:gd name="connsiteY14" fmla="*/ 223033 h 1353297"/>
              <a:gd name="connsiteX15" fmla="*/ 9679638 w 10678681"/>
              <a:gd name="connsiteY15" fmla="*/ 277462 h 1353297"/>
              <a:gd name="connsiteX16" fmla="*/ 9498347 w 10678681"/>
              <a:gd name="connsiteY16" fmla="*/ 244723 h 1353297"/>
              <a:gd name="connsiteX17" fmla="*/ 9399702 w 10678681"/>
              <a:gd name="connsiteY17" fmla="*/ 276316 h 1353297"/>
              <a:gd name="connsiteX18" fmla="*/ 9378439 w 10678681"/>
              <a:gd name="connsiteY18" fmla="*/ 326244 h 1353297"/>
              <a:gd name="connsiteX19" fmla="*/ 9121744 w 10678681"/>
              <a:gd name="connsiteY19" fmla="*/ 365177 h 1353297"/>
              <a:gd name="connsiteX20" fmla="*/ 9061654 w 10678681"/>
              <a:gd name="connsiteY20" fmla="*/ 393730 h 1353297"/>
              <a:gd name="connsiteX21" fmla="*/ 8997577 w 10678681"/>
              <a:gd name="connsiteY21" fmla="*/ 380865 h 1353297"/>
              <a:gd name="connsiteX22" fmla="*/ 8907968 w 10678681"/>
              <a:gd name="connsiteY22" fmla="*/ 447345 h 1353297"/>
              <a:gd name="connsiteX23" fmla="*/ 8764163 w 10678681"/>
              <a:gd name="connsiteY23" fmla="*/ 471000 h 1353297"/>
              <a:gd name="connsiteX24" fmla="*/ 8680155 w 10678681"/>
              <a:gd name="connsiteY24" fmla="*/ 492404 h 1353297"/>
              <a:gd name="connsiteX25" fmla="*/ 8651436 w 10678681"/>
              <a:gd name="connsiteY25" fmla="*/ 511923 h 1353297"/>
              <a:gd name="connsiteX26" fmla="*/ 8609185 w 10678681"/>
              <a:gd name="connsiteY26" fmla="*/ 531525 h 1353297"/>
              <a:gd name="connsiteX27" fmla="*/ 8537091 w 10678681"/>
              <a:gd name="connsiteY27" fmla="*/ 574933 h 1353297"/>
              <a:gd name="connsiteX28" fmla="*/ 8435931 w 10678681"/>
              <a:gd name="connsiteY28" fmla="*/ 617926 h 1353297"/>
              <a:gd name="connsiteX29" fmla="*/ 8348623 w 10678681"/>
              <a:gd name="connsiteY29" fmla="*/ 600607 h 1353297"/>
              <a:gd name="connsiteX30" fmla="*/ 8344233 w 10678681"/>
              <a:gd name="connsiteY30" fmla="*/ 610922 h 1353297"/>
              <a:gd name="connsiteX31" fmla="*/ 8290622 w 10678681"/>
              <a:gd name="connsiteY31" fmla="*/ 622687 h 1353297"/>
              <a:gd name="connsiteX32" fmla="*/ 8086698 w 10678681"/>
              <a:gd name="connsiteY32" fmla="*/ 605185 h 1353297"/>
              <a:gd name="connsiteX33" fmla="*/ 7982378 w 10678681"/>
              <a:gd name="connsiteY33" fmla="*/ 629799 h 1353297"/>
              <a:gd name="connsiteX34" fmla="*/ 7947952 w 10678681"/>
              <a:gd name="connsiteY34" fmla="*/ 648003 h 1353297"/>
              <a:gd name="connsiteX35" fmla="*/ 7890112 w 10678681"/>
              <a:gd name="connsiteY35" fmla="*/ 677915 h 1353297"/>
              <a:gd name="connsiteX36" fmla="*/ 7853284 w 10678681"/>
              <a:gd name="connsiteY36" fmla="*/ 723588 h 1353297"/>
              <a:gd name="connsiteX37" fmla="*/ 7802383 w 10678681"/>
              <a:gd name="connsiteY37" fmla="*/ 739359 h 1353297"/>
              <a:gd name="connsiteX38" fmla="*/ 7730518 w 10678681"/>
              <a:gd name="connsiteY38" fmla="*/ 739526 h 1353297"/>
              <a:gd name="connsiteX39" fmla="*/ 7652907 w 10678681"/>
              <a:gd name="connsiteY39" fmla="*/ 783273 h 1353297"/>
              <a:gd name="connsiteX40" fmla="*/ 7606008 w 10678681"/>
              <a:gd name="connsiteY40" fmla="*/ 800717 h 1353297"/>
              <a:gd name="connsiteX41" fmla="*/ 7480223 w 10678681"/>
              <a:gd name="connsiteY41" fmla="*/ 856821 h 1353297"/>
              <a:gd name="connsiteX42" fmla="*/ 7356005 w 10678681"/>
              <a:gd name="connsiteY42" fmla="*/ 919462 h 1353297"/>
              <a:gd name="connsiteX43" fmla="*/ 7305396 w 10678681"/>
              <a:gd name="connsiteY43" fmla="*/ 986228 h 1353297"/>
              <a:gd name="connsiteX44" fmla="*/ 7266251 w 10678681"/>
              <a:gd name="connsiteY44" fmla="*/ 967864 h 1353297"/>
              <a:gd name="connsiteX45" fmla="*/ 7269396 w 10678681"/>
              <a:gd name="connsiteY45" fmla="*/ 989282 h 1353297"/>
              <a:gd name="connsiteX46" fmla="*/ 7258094 w 10678681"/>
              <a:gd name="connsiteY46" fmla="*/ 990679 h 1353297"/>
              <a:gd name="connsiteX47" fmla="*/ 7257893 w 10678681"/>
              <a:gd name="connsiteY47" fmla="*/ 991204 h 1353297"/>
              <a:gd name="connsiteX48" fmla="*/ 7247153 w 10678681"/>
              <a:gd name="connsiteY48" fmla="*/ 991550 h 1353297"/>
              <a:gd name="connsiteX49" fmla="*/ 7193612 w 10678681"/>
              <a:gd name="connsiteY49" fmla="*/ 987042 h 1353297"/>
              <a:gd name="connsiteX50" fmla="*/ 7132632 w 10678681"/>
              <a:gd name="connsiteY50" fmla="*/ 1042036 h 1353297"/>
              <a:gd name="connsiteX51" fmla="*/ 7105610 w 10678681"/>
              <a:gd name="connsiteY51" fmla="*/ 1053537 h 1353297"/>
              <a:gd name="connsiteX52" fmla="*/ 7069148 w 10678681"/>
              <a:gd name="connsiteY52" fmla="*/ 1047163 h 1353297"/>
              <a:gd name="connsiteX53" fmla="*/ 7039634 w 10678681"/>
              <a:gd name="connsiteY53" fmla="*/ 1059971 h 1353297"/>
              <a:gd name="connsiteX54" fmla="*/ 7033445 w 10678681"/>
              <a:gd name="connsiteY54" fmla="*/ 1063314 h 1353297"/>
              <a:gd name="connsiteX55" fmla="*/ 6999157 w 10678681"/>
              <a:gd name="connsiteY55" fmla="*/ 1055282 h 1353297"/>
              <a:gd name="connsiteX56" fmla="*/ 6981874 w 10678681"/>
              <a:gd name="connsiteY56" fmla="*/ 1053827 h 1353297"/>
              <a:gd name="connsiteX57" fmla="*/ 6976102 w 10678681"/>
              <a:gd name="connsiteY57" fmla="*/ 1047854 h 1353297"/>
              <a:gd name="connsiteX58" fmla="*/ 6951040 w 10678681"/>
              <a:gd name="connsiteY58" fmla="*/ 1048531 h 1353297"/>
              <a:gd name="connsiteX59" fmla="*/ 6948497 w 10678681"/>
              <a:gd name="connsiteY59" fmla="*/ 1050706 h 1353297"/>
              <a:gd name="connsiteX60" fmla="*/ 6926582 w 10678681"/>
              <a:gd name="connsiteY60" fmla="*/ 1043462 h 1353297"/>
              <a:gd name="connsiteX61" fmla="*/ 6833743 w 10678681"/>
              <a:gd name="connsiteY61" fmla="*/ 1027960 h 1353297"/>
              <a:gd name="connsiteX62" fmla="*/ 6687090 w 10678681"/>
              <a:gd name="connsiteY62" fmla="*/ 1063250 h 1353297"/>
              <a:gd name="connsiteX63" fmla="*/ 6437450 w 10678681"/>
              <a:gd name="connsiteY63" fmla="*/ 1101075 h 1353297"/>
              <a:gd name="connsiteX64" fmla="*/ 6327795 w 10678681"/>
              <a:gd name="connsiteY64" fmla="*/ 1088142 h 1353297"/>
              <a:gd name="connsiteX65" fmla="*/ 6136549 w 10678681"/>
              <a:gd name="connsiteY65" fmla="*/ 1100268 h 1353297"/>
              <a:gd name="connsiteX66" fmla="*/ 6004655 w 10678681"/>
              <a:gd name="connsiteY66" fmla="*/ 1114946 h 1353297"/>
              <a:gd name="connsiteX67" fmla="*/ 5936643 w 10678681"/>
              <a:gd name="connsiteY67" fmla="*/ 1095428 h 1353297"/>
              <a:gd name="connsiteX68" fmla="*/ 5912484 w 10678681"/>
              <a:gd name="connsiteY68" fmla="*/ 1112624 h 1353297"/>
              <a:gd name="connsiteX69" fmla="*/ 5908387 w 10678681"/>
              <a:gd name="connsiteY69" fmla="*/ 1116018 h 1353297"/>
              <a:gd name="connsiteX70" fmla="*/ 5890495 w 10678681"/>
              <a:gd name="connsiteY70" fmla="*/ 1120268 h 1353297"/>
              <a:gd name="connsiteX71" fmla="*/ 5887318 w 10678681"/>
              <a:gd name="connsiteY71" fmla="*/ 1133134 h 1353297"/>
              <a:gd name="connsiteX72" fmla="*/ 5861726 w 10678681"/>
              <a:gd name="connsiteY72" fmla="*/ 1147891 h 1353297"/>
              <a:gd name="connsiteX73" fmla="*/ 5805823 w 10678681"/>
              <a:gd name="connsiteY73" fmla="*/ 1152457 h 1353297"/>
              <a:gd name="connsiteX74" fmla="*/ 5689841 w 10678681"/>
              <a:gd name="connsiteY74" fmla="*/ 1176232 h 1353297"/>
              <a:gd name="connsiteX75" fmla="*/ 5605119 w 10678681"/>
              <a:gd name="connsiteY75" fmla="*/ 1190202 h 1353297"/>
              <a:gd name="connsiteX76" fmla="*/ 5488513 w 10678681"/>
              <a:gd name="connsiteY76" fmla="*/ 1205367 h 1353297"/>
              <a:gd name="connsiteX77" fmla="*/ 5402905 w 10678681"/>
              <a:gd name="connsiteY77" fmla="*/ 1241191 h 1353297"/>
              <a:gd name="connsiteX78" fmla="*/ 5285593 w 10678681"/>
              <a:gd name="connsiteY78" fmla="*/ 1273569 h 1353297"/>
              <a:gd name="connsiteX79" fmla="*/ 5192893 w 10678681"/>
              <a:gd name="connsiteY79" fmla="*/ 1247188 h 1353297"/>
              <a:gd name="connsiteX80" fmla="*/ 5186475 w 10678681"/>
              <a:gd name="connsiteY80" fmla="*/ 1257028 h 1353297"/>
              <a:gd name="connsiteX81" fmla="*/ 5126038 w 10678681"/>
              <a:gd name="connsiteY81" fmla="*/ 1263189 h 1353297"/>
              <a:gd name="connsiteX82" fmla="*/ 4894688 w 10678681"/>
              <a:gd name="connsiteY82" fmla="*/ 1247184 h 1353297"/>
              <a:gd name="connsiteX83" fmla="*/ 4788036 w 10678681"/>
              <a:gd name="connsiteY83" fmla="*/ 1238182 h 1353297"/>
              <a:gd name="connsiteX84" fmla="*/ 4747555 w 10678681"/>
              <a:gd name="connsiteY84" fmla="*/ 1252768 h 1353297"/>
              <a:gd name="connsiteX85" fmla="*/ 4679644 w 10678681"/>
              <a:gd name="connsiteY85" fmla="*/ 1276603 h 1353297"/>
              <a:gd name="connsiteX86" fmla="*/ 4632222 w 10678681"/>
              <a:gd name="connsiteY86" fmla="*/ 1318360 h 1353297"/>
              <a:gd name="connsiteX87" fmla="*/ 4617358 w 10678681"/>
              <a:gd name="connsiteY87" fmla="*/ 1327690 h 1353297"/>
              <a:gd name="connsiteX88" fmla="*/ 4589102 w 10678681"/>
              <a:gd name="connsiteY88" fmla="*/ 1321223 h 1353297"/>
              <a:gd name="connsiteX89" fmla="*/ 4578184 w 10678681"/>
              <a:gd name="connsiteY89" fmla="*/ 1326745 h 1353297"/>
              <a:gd name="connsiteX90" fmla="*/ 4574270 w 10678681"/>
              <a:gd name="connsiteY90" fmla="*/ 1325878 h 1353297"/>
              <a:gd name="connsiteX91" fmla="*/ 4564919 w 10678681"/>
              <a:gd name="connsiteY91" fmla="*/ 1325507 h 1353297"/>
              <a:gd name="connsiteX92" fmla="*/ 4566586 w 10678681"/>
              <a:gd name="connsiteY92" fmla="*/ 1316963 h 1353297"/>
              <a:gd name="connsiteX93" fmla="*/ 4556303 w 10678681"/>
              <a:gd name="connsiteY93" fmla="*/ 1300262 h 1353297"/>
              <a:gd name="connsiteX94" fmla="*/ 4502358 w 10678681"/>
              <a:gd name="connsiteY94" fmla="*/ 1302558 h 1353297"/>
              <a:gd name="connsiteX95" fmla="*/ 4498919 w 10678681"/>
              <a:gd name="connsiteY95" fmla="*/ 1312115 h 1353297"/>
              <a:gd name="connsiteX96" fmla="*/ 4492075 w 10678681"/>
              <a:gd name="connsiteY96" fmla="*/ 1313357 h 1353297"/>
              <a:gd name="connsiteX97" fmla="*/ 4487466 w 10678681"/>
              <a:gd name="connsiteY97" fmla="*/ 1304102 h 1353297"/>
              <a:gd name="connsiteX98" fmla="*/ 4398292 w 10678681"/>
              <a:gd name="connsiteY98" fmla="*/ 1278410 h 1353297"/>
              <a:gd name="connsiteX99" fmla="*/ 4306088 w 10678681"/>
              <a:gd name="connsiteY99" fmla="*/ 1282512 h 1353297"/>
              <a:gd name="connsiteX100" fmla="*/ 4188995 w 10678681"/>
              <a:gd name="connsiteY100" fmla="*/ 1296718 h 1353297"/>
              <a:gd name="connsiteX101" fmla="*/ 4136582 w 10678681"/>
              <a:gd name="connsiteY101" fmla="*/ 1287687 h 1353297"/>
              <a:gd name="connsiteX102" fmla="*/ 4064614 w 10678681"/>
              <a:gd name="connsiteY102" fmla="*/ 1296118 h 1353297"/>
              <a:gd name="connsiteX103" fmla="*/ 3906561 w 10678681"/>
              <a:gd name="connsiteY103" fmla="*/ 1352435 h 1353297"/>
              <a:gd name="connsiteX104" fmla="*/ 3787890 w 10678681"/>
              <a:gd name="connsiteY104" fmla="*/ 1352442 h 1353297"/>
              <a:gd name="connsiteX105" fmla="*/ 3745993 w 10678681"/>
              <a:gd name="connsiteY105" fmla="*/ 1342630 h 1353297"/>
              <a:gd name="connsiteX106" fmla="*/ 3675785 w 10678681"/>
              <a:gd name="connsiteY106" fmla="*/ 1326802 h 1353297"/>
              <a:gd name="connsiteX107" fmla="*/ 3623856 w 10678681"/>
              <a:gd name="connsiteY107" fmla="*/ 1290804 h 1353297"/>
              <a:gd name="connsiteX108" fmla="*/ 3564933 w 10678681"/>
              <a:gd name="connsiteY108" fmla="*/ 1287147 h 1353297"/>
              <a:gd name="connsiteX109" fmla="*/ 3550537 w 10678681"/>
              <a:gd name="connsiteY109" fmla="*/ 1317552 h 1353297"/>
              <a:gd name="connsiteX110" fmla="*/ 3487736 w 10678681"/>
              <a:gd name="connsiteY110" fmla="*/ 1303493 h 1353297"/>
              <a:gd name="connsiteX111" fmla="*/ 3392548 w 10678681"/>
              <a:gd name="connsiteY111" fmla="*/ 1278741 h 1353297"/>
              <a:gd name="connsiteX112" fmla="*/ 3337466 w 10678681"/>
              <a:gd name="connsiteY112" fmla="*/ 1272537 h 1353297"/>
              <a:gd name="connsiteX113" fmla="*/ 3175981 w 10678681"/>
              <a:gd name="connsiteY113" fmla="*/ 1208973 h 1353297"/>
              <a:gd name="connsiteX114" fmla="*/ 3036856 w 10678681"/>
              <a:gd name="connsiteY114" fmla="*/ 1214383 h 1353297"/>
              <a:gd name="connsiteX115" fmla="*/ 2824973 w 10678681"/>
              <a:gd name="connsiteY115" fmla="*/ 1134864 h 1353297"/>
              <a:gd name="connsiteX116" fmla="*/ 2804398 w 10678681"/>
              <a:gd name="connsiteY116" fmla="*/ 1125556 h 1353297"/>
              <a:gd name="connsiteX117" fmla="*/ 2736109 w 10678681"/>
              <a:gd name="connsiteY117" fmla="*/ 1137717 h 1353297"/>
              <a:gd name="connsiteX118" fmla="*/ 2659096 w 10678681"/>
              <a:gd name="connsiteY118" fmla="*/ 1150294 h 1353297"/>
              <a:gd name="connsiteX119" fmla="*/ 2567088 w 10678681"/>
              <a:gd name="connsiteY119" fmla="*/ 1181781 h 1353297"/>
              <a:gd name="connsiteX120" fmla="*/ 2454501 w 10678681"/>
              <a:gd name="connsiteY120" fmla="*/ 1155455 h 1353297"/>
              <a:gd name="connsiteX121" fmla="*/ 2385161 w 10678681"/>
              <a:gd name="connsiteY121" fmla="*/ 1161312 h 1353297"/>
              <a:gd name="connsiteX122" fmla="*/ 2273361 w 10678681"/>
              <a:gd name="connsiteY122" fmla="*/ 1134090 h 1353297"/>
              <a:gd name="connsiteX123" fmla="*/ 2132003 w 10678681"/>
              <a:gd name="connsiteY123" fmla="*/ 1139225 h 1353297"/>
              <a:gd name="connsiteX124" fmla="*/ 2041224 w 10678681"/>
              <a:gd name="connsiteY124" fmla="*/ 1147536 h 1353297"/>
              <a:gd name="connsiteX125" fmla="*/ 2010157 w 10678681"/>
              <a:gd name="connsiteY125" fmla="*/ 1152767 h 1353297"/>
              <a:gd name="connsiteX126" fmla="*/ 1859213 w 10678681"/>
              <a:gd name="connsiteY126" fmla="*/ 1199540 h 1353297"/>
              <a:gd name="connsiteX127" fmla="*/ 1735877 w 10678681"/>
              <a:gd name="connsiteY127" fmla="*/ 1246527 h 1353297"/>
              <a:gd name="connsiteX128" fmla="*/ 1705069 w 10678681"/>
              <a:gd name="connsiteY128" fmla="*/ 1251989 h 1353297"/>
              <a:gd name="connsiteX129" fmla="*/ 1307888 w 10678681"/>
              <a:gd name="connsiteY129" fmla="*/ 1283156 h 1353297"/>
              <a:gd name="connsiteX130" fmla="*/ 1220734 w 10678681"/>
              <a:gd name="connsiteY130" fmla="*/ 1257811 h 1353297"/>
              <a:gd name="connsiteX131" fmla="*/ 1021737 w 10678681"/>
              <a:gd name="connsiteY131" fmla="*/ 1238739 h 1353297"/>
              <a:gd name="connsiteX132" fmla="*/ 959820 w 10678681"/>
              <a:gd name="connsiteY132" fmla="*/ 1275863 h 1353297"/>
              <a:gd name="connsiteX133" fmla="*/ 929137 w 10678681"/>
              <a:gd name="connsiteY133" fmla="*/ 1273957 h 1353297"/>
              <a:gd name="connsiteX134" fmla="*/ 878849 w 10678681"/>
              <a:gd name="connsiteY134" fmla="*/ 1266740 h 1353297"/>
              <a:gd name="connsiteX135" fmla="*/ 800667 w 10678681"/>
              <a:gd name="connsiteY135" fmla="*/ 1282041 h 1353297"/>
              <a:gd name="connsiteX136" fmla="*/ 644906 w 10678681"/>
              <a:gd name="connsiteY136" fmla="*/ 1273685 h 1353297"/>
              <a:gd name="connsiteX137" fmla="*/ 379869 w 10678681"/>
              <a:gd name="connsiteY137" fmla="*/ 1339165 h 1353297"/>
              <a:gd name="connsiteX138" fmla="*/ 137696 w 10678681"/>
              <a:gd name="connsiteY138" fmla="*/ 1319217 h 1353297"/>
              <a:gd name="connsiteX139" fmla="*/ 54250 w 10678681"/>
              <a:gd name="connsiteY139" fmla="*/ 1315838 h 1353297"/>
              <a:gd name="connsiteX140" fmla="*/ 28042 w 10678681"/>
              <a:gd name="connsiteY140" fmla="*/ 1297822 h 1353297"/>
              <a:gd name="connsiteX141" fmla="*/ 0 w 10678681"/>
              <a:gd name="connsiteY141" fmla="*/ 1294612 h 1353297"/>
              <a:gd name="connsiteX142" fmla="*/ 0 w 10678681"/>
              <a:gd name="connsiteY142" fmla="*/ 0 h 1353297"/>
              <a:gd name="connsiteX0" fmla="*/ 0 w 10678681"/>
              <a:gd name="connsiteY0" fmla="*/ 0 h 1352443"/>
              <a:gd name="connsiteX1" fmla="*/ 10678681 w 10678681"/>
              <a:gd name="connsiteY1" fmla="*/ 0 h 1352443"/>
              <a:gd name="connsiteX2" fmla="*/ 10666019 w 10678681"/>
              <a:gd name="connsiteY2" fmla="*/ 7876 h 1352443"/>
              <a:gd name="connsiteX3" fmla="*/ 10632825 w 10678681"/>
              <a:gd name="connsiteY3" fmla="*/ 32153 h 1352443"/>
              <a:gd name="connsiteX4" fmla="*/ 10510605 w 10678681"/>
              <a:gd name="connsiteY4" fmla="*/ 30449 h 1352443"/>
              <a:gd name="connsiteX5" fmla="*/ 10456989 w 10678681"/>
              <a:gd name="connsiteY5" fmla="*/ 979 h 1352443"/>
              <a:gd name="connsiteX6" fmla="*/ 10438642 w 10678681"/>
              <a:gd name="connsiteY6" fmla="*/ 1524 h 1352443"/>
              <a:gd name="connsiteX7" fmla="*/ 10407146 w 10678681"/>
              <a:gd name="connsiteY7" fmla="*/ 43659 h 1352443"/>
              <a:gd name="connsiteX8" fmla="*/ 10357996 w 10678681"/>
              <a:gd name="connsiteY8" fmla="*/ 50836 h 1352443"/>
              <a:gd name="connsiteX9" fmla="*/ 10306667 w 10678681"/>
              <a:gd name="connsiteY9" fmla="*/ 109739 h 1352443"/>
              <a:gd name="connsiteX10" fmla="*/ 10115334 w 10678681"/>
              <a:gd name="connsiteY10" fmla="*/ 155658 h 1352443"/>
              <a:gd name="connsiteX11" fmla="*/ 10068157 w 10678681"/>
              <a:gd name="connsiteY11" fmla="*/ 215673 h 1352443"/>
              <a:gd name="connsiteX12" fmla="*/ 10045431 w 10678681"/>
              <a:gd name="connsiteY12" fmla="*/ 229568 h 1352443"/>
              <a:gd name="connsiteX13" fmla="*/ 10013265 w 10678681"/>
              <a:gd name="connsiteY13" fmla="*/ 284757 h 1352443"/>
              <a:gd name="connsiteX14" fmla="*/ 9862496 w 10678681"/>
              <a:gd name="connsiteY14" fmla="*/ 223033 h 1352443"/>
              <a:gd name="connsiteX15" fmla="*/ 9679638 w 10678681"/>
              <a:gd name="connsiteY15" fmla="*/ 277462 h 1352443"/>
              <a:gd name="connsiteX16" fmla="*/ 9498347 w 10678681"/>
              <a:gd name="connsiteY16" fmla="*/ 244723 h 1352443"/>
              <a:gd name="connsiteX17" fmla="*/ 9399702 w 10678681"/>
              <a:gd name="connsiteY17" fmla="*/ 276316 h 1352443"/>
              <a:gd name="connsiteX18" fmla="*/ 9378439 w 10678681"/>
              <a:gd name="connsiteY18" fmla="*/ 326244 h 1352443"/>
              <a:gd name="connsiteX19" fmla="*/ 9121744 w 10678681"/>
              <a:gd name="connsiteY19" fmla="*/ 365177 h 1352443"/>
              <a:gd name="connsiteX20" fmla="*/ 9061654 w 10678681"/>
              <a:gd name="connsiteY20" fmla="*/ 393730 h 1352443"/>
              <a:gd name="connsiteX21" fmla="*/ 8997577 w 10678681"/>
              <a:gd name="connsiteY21" fmla="*/ 380865 h 1352443"/>
              <a:gd name="connsiteX22" fmla="*/ 8907968 w 10678681"/>
              <a:gd name="connsiteY22" fmla="*/ 447345 h 1352443"/>
              <a:gd name="connsiteX23" fmla="*/ 8764163 w 10678681"/>
              <a:gd name="connsiteY23" fmla="*/ 471000 h 1352443"/>
              <a:gd name="connsiteX24" fmla="*/ 8680155 w 10678681"/>
              <a:gd name="connsiteY24" fmla="*/ 492404 h 1352443"/>
              <a:gd name="connsiteX25" fmla="*/ 8651436 w 10678681"/>
              <a:gd name="connsiteY25" fmla="*/ 511923 h 1352443"/>
              <a:gd name="connsiteX26" fmla="*/ 8609185 w 10678681"/>
              <a:gd name="connsiteY26" fmla="*/ 531525 h 1352443"/>
              <a:gd name="connsiteX27" fmla="*/ 8537091 w 10678681"/>
              <a:gd name="connsiteY27" fmla="*/ 574933 h 1352443"/>
              <a:gd name="connsiteX28" fmla="*/ 8435931 w 10678681"/>
              <a:gd name="connsiteY28" fmla="*/ 617926 h 1352443"/>
              <a:gd name="connsiteX29" fmla="*/ 8348623 w 10678681"/>
              <a:gd name="connsiteY29" fmla="*/ 600607 h 1352443"/>
              <a:gd name="connsiteX30" fmla="*/ 8344233 w 10678681"/>
              <a:gd name="connsiteY30" fmla="*/ 610922 h 1352443"/>
              <a:gd name="connsiteX31" fmla="*/ 8290622 w 10678681"/>
              <a:gd name="connsiteY31" fmla="*/ 622687 h 1352443"/>
              <a:gd name="connsiteX32" fmla="*/ 8086698 w 10678681"/>
              <a:gd name="connsiteY32" fmla="*/ 605185 h 1352443"/>
              <a:gd name="connsiteX33" fmla="*/ 7982378 w 10678681"/>
              <a:gd name="connsiteY33" fmla="*/ 629799 h 1352443"/>
              <a:gd name="connsiteX34" fmla="*/ 7947952 w 10678681"/>
              <a:gd name="connsiteY34" fmla="*/ 648003 h 1352443"/>
              <a:gd name="connsiteX35" fmla="*/ 7890112 w 10678681"/>
              <a:gd name="connsiteY35" fmla="*/ 677915 h 1352443"/>
              <a:gd name="connsiteX36" fmla="*/ 7853284 w 10678681"/>
              <a:gd name="connsiteY36" fmla="*/ 723588 h 1352443"/>
              <a:gd name="connsiteX37" fmla="*/ 7802383 w 10678681"/>
              <a:gd name="connsiteY37" fmla="*/ 739359 h 1352443"/>
              <a:gd name="connsiteX38" fmla="*/ 7730518 w 10678681"/>
              <a:gd name="connsiteY38" fmla="*/ 739526 h 1352443"/>
              <a:gd name="connsiteX39" fmla="*/ 7652907 w 10678681"/>
              <a:gd name="connsiteY39" fmla="*/ 783273 h 1352443"/>
              <a:gd name="connsiteX40" fmla="*/ 7606008 w 10678681"/>
              <a:gd name="connsiteY40" fmla="*/ 800717 h 1352443"/>
              <a:gd name="connsiteX41" fmla="*/ 7480223 w 10678681"/>
              <a:gd name="connsiteY41" fmla="*/ 856821 h 1352443"/>
              <a:gd name="connsiteX42" fmla="*/ 7356005 w 10678681"/>
              <a:gd name="connsiteY42" fmla="*/ 919462 h 1352443"/>
              <a:gd name="connsiteX43" fmla="*/ 7305396 w 10678681"/>
              <a:gd name="connsiteY43" fmla="*/ 986228 h 1352443"/>
              <a:gd name="connsiteX44" fmla="*/ 7266251 w 10678681"/>
              <a:gd name="connsiteY44" fmla="*/ 967864 h 1352443"/>
              <a:gd name="connsiteX45" fmla="*/ 7269396 w 10678681"/>
              <a:gd name="connsiteY45" fmla="*/ 989282 h 1352443"/>
              <a:gd name="connsiteX46" fmla="*/ 7258094 w 10678681"/>
              <a:gd name="connsiteY46" fmla="*/ 990679 h 1352443"/>
              <a:gd name="connsiteX47" fmla="*/ 7257893 w 10678681"/>
              <a:gd name="connsiteY47" fmla="*/ 991204 h 1352443"/>
              <a:gd name="connsiteX48" fmla="*/ 7247153 w 10678681"/>
              <a:gd name="connsiteY48" fmla="*/ 991550 h 1352443"/>
              <a:gd name="connsiteX49" fmla="*/ 7193612 w 10678681"/>
              <a:gd name="connsiteY49" fmla="*/ 987042 h 1352443"/>
              <a:gd name="connsiteX50" fmla="*/ 7132632 w 10678681"/>
              <a:gd name="connsiteY50" fmla="*/ 1042036 h 1352443"/>
              <a:gd name="connsiteX51" fmla="*/ 7105610 w 10678681"/>
              <a:gd name="connsiteY51" fmla="*/ 1053537 h 1352443"/>
              <a:gd name="connsiteX52" fmla="*/ 7069148 w 10678681"/>
              <a:gd name="connsiteY52" fmla="*/ 1047163 h 1352443"/>
              <a:gd name="connsiteX53" fmla="*/ 7039634 w 10678681"/>
              <a:gd name="connsiteY53" fmla="*/ 1059971 h 1352443"/>
              <a:gd name="connsiteX54" fmla="*/ 7033445 w 10678681"/>
              <a:gd name="connsiteY54" fmla="*/ 1063314 h 1352443"/>
              <a:gd name="connsiteX55" fmla="*/ 6999157 w 10678681"/>
              <a:gd name="connsiteY55" fmla="*/ 1055282 h 1352443"/>
              <a:gd name="connsiteX56" fmla="*/ 6981874 w 10678681"/>
              <a:gd name="connsiteY56" fmla="*/ 1053827 h 1352443"/>
              <a:gd name="connsiteX57" fmla="*/ 6976102 w 10678681"/>
              <a:gd name="connsiteY57" fmla="*/ 1047854 h 1352443"/>
              <a:gd name="connsiteX58" fmla="*/ 6951040 w 10678681"/>
              <a:gd name="connsiteY58" fmla="*/ 1048531 h 1352443"/>
              <a:gd name="connsiteX59" fmla="*/ 6948497 w 10678681"/>
              <a:gd name="connsiteY59" fmla="*/ 1050706 h 1352443"/>
              <a:gd name="connsiteX60" fmla="*/ 6926582 w 10678681"/>
              <a:gd name="connsiteY60" fmla="*/ 1043462 h 1352443"/>
              <a:gd name="connsiteX61" fmla="*/ 6833743 w 10678681"/>
              <a:gd name="connsiteY61" fmla="*/ 1027960 h 1352443"/>
              <a:gd name="connsiteX62" fmla="*/ 6687090 w 10678681"/>
              <a:gd name="connsiteY62" fmla="*/ 1063250 h 1352443"/>
              <a:gd name="connsiteX63" fmla="*/ 6437450 w 10678681"/>
              <a:gd name="connsiteY63" fmla="*/ 1101075 h 1352443"/>
              <a:gd name="connsiteX64" fmla="*/ 6327795 w 10678681"/>
              <a:gd name="connsiteY64" fmla="*/ 1088142 h 1352443"/>
              <a:gd name="connsiteX65" fmla="*/ 6136549 w 10678681"/>
              <a:gd name="connsiteY65" fmla="*/ 1100268 h 1352443"/>
              <a:gd name="connsiteX66" fmla="*/ 6004655 w 10678681"/>
              <a:gd name="connsiteY66" fmla="*/ 1114946 h 1352443"/>
              <a:gd name="connsiteX67" fmla="*/ 5936643 w 10678681"/>
              <a:gd name="connsiteY67" fmla="*/ 1095428 h 1352443"/>
              <a:gd name="connsiteX68" fmla="*/ 5912484 w 10678681"/>
              <a:gd name="connsiteY68" fmla="*/ 1112624 h 1352443"/>
              <a:gd name="connsiteX69" fmla="*/ 5908387 w 10678681"/>
              <a:gd name="connsiteY69" fmla="*/ 1116018 h 1352443"/>
              <a:gd name="connsiteX70" fmla="*/ 5890495 w 10678681"/>
              <a:gd name="connsiteY70" fmla="*/ 1120268 h 1352443"/>
              <a:gd name="connsiteX71" fmla="*/ 5887318 w 10678681"/>
              <a:gd name="connsiteY71" fmla="*/ 1133134 h 1352443"/>
              <a:gd name="connsiteX72" fmla="*/ 5861726 w 10678681"/>
              <a:gd name="connsiteY72" fmla="*/ 1147891 h 1352443"/>
              <a:gd name="connsiteX73" fmla="*/ 5805823 w 10678681"/>
              <a:gd name="connsiteY73" fmla="*/ 1152457 h 1352443"/>
              <a:gd name="connsiteX74" fmla="*/ 5689841 w 10678681"/>
              <a:gd name="connsiteY74" fmla="*/ 1176232 h 1352443"/>
              <a:gd name="connsiteX75" fmla="*/ 5605119 w 10678681"/>
              <a:gd name="connsiteY75" fmla="*/ 1190202 h 1352443"/>
              <a:gd name="connsiteX76" fmla="*/ 5488513 w 10678681"/>
              <a:gd name="connsiteY76" fmla="*/ 1205367 h 1352443"/>
              <a:gd name="connsiteX77" fmla="*/ 5402905 w 10678681"/>
              <a:gd name="connsiteY77" fmla="*/ 1241191 h 1352443"/>
              <a:gd name="connsiteX78" fmla="*/ 5285593 w 10678681"/>
              <a:gd name="connsiteY78" fmla="*/ 1273569 h 1352443"/>
              <a:gd name="connsiteX79" fmla="*/ 5192893 w 10678681"/>
              <a:gd name="connsiteY79" fmla="*/ 1247188 h 1352443"/>
              <a:gd name="connsiteX80" fmla="*/ 5186475 w 10678681"/>
              <a:gd name="connsiteY80" fmla="*/ 1257028 h 1352443"/>
              <a:gd name="connsiteX81" fmla="*/ 5126038 w 10678681"/>
              <a:gd name="connsiteY81" fmla="*/ 1263189 h 1352443"/>
              <a:gd name="connsiteX82" fmla="*/ 4894688 w 10678681"/>
              <a:gd name="connsiteY82" fmla="*/ 1247184 h 1352443"/>
              <a:gd name="connsiteX83" fmla="*/ 4788036 w 10678681"/>
              <a:gd name="connsiteY83" fmla="*/ 1238182 h 1352443"/>
              <a:gd name="connsiteX84" fmla="*/ 4747555 w 10678681"/>
              <a:gd name="connsiteY84" fmla="*/ 1252768 h 1352443"/>
              <a:gd name="connsiteX85" fmla="*/ 4679644 w 10678681"/>
              <a:gd name="connsiteY85" fmla="*/ 1276603 h 1352443"/>
              <a:gd name="connsiteX86" fmla="*/ 4632222 w 10678681"/>
              <a:gd name="connsiteY86" fmla="*/ 1318360 h 1352443"/>
              <a:gd name="connsiteX87" fmla="*/ 4617358 w 10678681"/>
              <a:gd name="connsiteY87" fmla="*/ 1327690 h 1352443"/>
              <a:gd name="connsiteX88" fmla="*/ 4589102 w 10678681"/>
              <a:gd name="connsiteY88" fmla="*/ 1321223 h 1352443"/>
              <a:gd name="connsiteX89" fmla="*/ 4578184 w 10678681"/>
              <a:gd name="connsiteY89" fmla="*/ 1326745 h 1352443"/>
              <a:gd name="connsiteX90" fmla="*/ 4574270 w 10678681"/>
              <a:gd name="connsiteY90" fmla="*/ 1325878 h 1352443"/>
              <a:gd name="connsiteX91" fmla="*/ 4564919 w 10678681"/>
              <a:gd name="connsiteY91" fmla="*/ 1325507 h 1352443"/>
              <a:gd name="connsiteX92" fmla="*/ 4566586 w 10678681"/>
              <a:gd name="connsiteY92" fmla="*/ 1316963 h 1352443"/>
              <a:gd name="connsiteX93" fmla="*/ 4556303 w 10678681"/>
              <a:gd name="connsiteY93" fmla="*/ 1300262 h 1352443"/>
              <a:gd name="connsiteX94" fmla="*/ 4502358 w 10678681"/>
              <a:gd name="connsiteY94" fmla="*/ 1302558 h 1352443"/>
              <a:gd name="connsiteX95" fmla="*/ 4498919 w 10678681"/>
              <a:gd name="connsiteY95" fmla="*/ 1312115 h 1352443"/>
              <a:gd name="connsiteX96" fmla="*/ 4492075 w 10678681"/>
              <a:gd name="connsiteY96" fmla="*/ 1313357 h 1352443"/>
              <a:gd name="connsiteX97" fmla="*/ 4487466 w 10678681"/>
              <a:gd name="connsiteY97" fmla="*/ 1304102 h 1352443"/>
              <a:gd name="connsiteX98" fmla="*/ 4398292 w 10678681"/>
              <a:gd name="connsiteY98" fmla="*/ 1278410 h 1352443"/>
              <a:gd name="connsiteX99" fmla="*/ 4306088 w 10678681"/>
              <a:gd name="connsiteY99" fmla="*/ 1282512 h 1352443"/>
              <a:gd name="connsiteX100" fmla="*/ 4188995 w 10678681"/>
              <a:gd name="connsiteY100" fmla="*/ 1296718 h 1352443"/>
              <a:gd name="connsiteX101" fmla="*/ 4136582 w 10678681"/>
              <a:gd name="connsiteY101" fmla="*/ 1287687 h 1352443"/>
              <a:gd name="connsiteX102" fmla="*/ 4064614 w 10678681"/>
              <a:gd name="connsiteY102" fmla="*/ 1296118 h 1352443"/>
              <a:gd name="connsiteX103" fmla="*/ 3900948 w 10678681"/>
              <a:gd name="connsiteY103" fmla="*/ 1322156 h 1352443"/>
              <a:gd name="connsiteX104" fmla="*/ 3787890 w 10678681"/>
              <a:gd name="connsiteY104" fmla="*/ 1352442 h 1352443"/>
              <a:gd name="connsiteX105" fmla="*/ 3745993 w 10678681"/>
              <a:gd name="connsiteY105" fmla="*/ 1342630 h 1352443"/>
              <a:gd name="connsiteX106" fmla="*/ 3675785 w 10678681"/>
              <a:gd name="connsiteY106" fmla="*/ 1326802 h 1352443"/>
              <a:gd name="connsiteX107" fmla="*/ 3623856 w 10678681"/>
              <a:gd name="connsiteY107" fmla="*/ 1290804 h 1352443"/>
              <a:gd name="connsiteX108" fmla="*/ 3564933 w 10678681"/>
              <a:gd name="connsiteY108" fmla="*/ 1287147 h 1352443"/>
              <a:gd name="connsiteX109" fmla="*/ 3550537 w 10678681"/>
              <a:gd name="connsiteY109" fmla="*/ 1317552 h 1352443"/>
              <a:gd name="connsiteX110" fmla="*/ 3487736 w 10678681"/>
              <a:gd name="connsiteY110" fmla="*/ 1303493 h 1352443"/>
              <a:gd name="connsiteX111" fmla="*/ 3392548 w 10678681"/>
              <a:gd name="connsiteY111" fmla="*/ 1278741 h 1352443"/>
              <a:gd name="connsiteX112" fmla="*/ 3337466 w 10678681"/>
              <a:gd name="connsiteY112" fmla="*/ 1272537 h 1352443"/>
              <a:gd name="connsiteX113" fmla="*/ 3175981 w 10678681"/>
              <a:gd name="connsiteY113" fmla="*/ 1208973 h 1352443"/>
              <a:gd name="connsiteX114" fmla="*/ 3036856 w 10678681"/>
              <a:gd name="connsiteY114" fmla="*/ 1214383 h 1352443"/>
              <a:gd name="connsiteX115" fmla="*/ 2824973 w 10678681"/>
              <a:gd name="connsiteY115" fmla="*/ 1134864 h 1352443"/>
              <a:gd name="connsiteX116" fmla="*/ 2804398 w 10678681"/>
              <a:gd name="connsiteY116" fmla="*/ 1125556 h 1352443"/>
              <a:gd name="connsiteX117" fmla="*/ 2736109 w 10678681"/>
              <a:gd name="connsiteY117" fmla="*/ 1137717 h 1352443"/>
              <a:gd name="connsiteX118" fmla="*/ 2659096 w 10678681"/>
              <a:gd name="connsiteY118" fmla="*/ 1150294 h 1352443"/>
              <a:gd name="connsiteX119" fmla="*/ 2567088 w 10678681"/>
              <a:gd name="connsiteY119" fmla="*/ 1181781 h 1352443"/>
              <a:gd name="connsiteX120" fmla="*/ 2454501 w 10678681"/>
              <a:gd name="connsiteY120" fmla="*/ 1155455 h 1352443"/>
              <a:gd name="connsiteX121" fmla="*/ 2385161 w 10678681"/>
              <a:gd name="connsiteY121" fmla="*/ 1161312 h 1352443"/>
              <a:gd name="connsiteX122" fmla="*/ 2273361 w 10678681"/>
              <a:gd name="connsiteY122" fmla="*/ 1134090 h 1352443"/>
              <a:gd name="connsiteX123" fmla="*/ 2132003 w 10678681"/>
              <a:gd name="connsiteY123" fmla="*/ 1139225 h 1352443"/>
              <a:gd name="connsiteX124" fmla="*/ 2041224 w 10678681"/>
              <a:gd name="connsiteY124" fmla="*/ 1147536 h 1352443"/>
              <a:gd name="connsiteX125" fmla="*/ 2010157 w 10678681"/>
              <a:gd name="connsiteY125" fmla="*/ 1152767 h 1352443"/>
              <a:gd name="connsiteX126" fmla="*/ 1859213 w 10678681"/>
              <a:gd name="connsiteY126" fmla="*/ 1199540 h 1352443"/>
              <a:gd name="connsiteX127" fmla="*/ 1735877 w 10678681"/>
              <a:gd name="connsiteY127" fmla="*/ 1246527 h 1352443"/>
              <a:gd name="connsiteX128" fmla="*/ 1705069 w 10678681"/>
              <a:gd name="connsiteY128" fmla="*/ 1251989 h 1352443"/>
              <a:gd name="connsiteX129" fmla="*/ 1307888 w 10678681"/>
              <a:gd name="connsiteY129" fmla="*/ 1283156 h 1352443"/>
              <a:gd name="connsiteX130" fmla="*/ 1220734 w 10678681"/>
              <a:gd name="connsiteY130" fmla="*/ 1257811 h 1352443"/>
              <a:gd name="connsiteX131" fmla="*/ 1021737 w 10678681"/>
              <a:gd name="connsiteY131" fmla="*/ 1238739 h 1352443"/>
              <a:gd name="connsiteX132" fmla="*/ 959820 w 10678681"/>
              <a:gd name="connsiteY132" fmla="*/ 1275863 h 1352443"/>
              <a:gd name="connsiteX133" fmla="*/ 929137 w 10678681"/>
              <a:gd name="connsiteY133" fmla="*/ 1273957 h 1352443"/>
              <a:gd name="connsiteX134" fmla="*/ 878849 w 10678681"/>
              <a:gd name="connsiteY134" fmla="*/ 1266740 h 1352443"/>
              <a:gd name="connsiteX135" fmla="*/ 800667 w 10678681"/>
              <a:gd name="connsiteY135" fmla="*/ 1282041 h 1352443"/>
              <a:gd name="connsiteX136" fmla="*/ 644906 w 10678681"/>
              <a:gd name="connsiteY136" fmla="*/ 1273685 h 1352443"/>
              <a:gd name="connsiteX137" fmla="*/ 379869 w 10678681"/>
              <a:gd name="connsiteY137" fmla="*/ 1339165 h 1352443"/>
              <a:gd name="connsiteX138" fmla="*/ 137696 w 10678681"/>
              <a:gd name="connsiteY138" fmla="*/ 1319217 h 1352443"/>
              <a:gd name="connsiteX139" fmla="*/ 54250 w 10678681"/>
              <a:gd name="connsiteY139" fmla="*/ 1315838 h 1352443"/>
              <a:gd name="connsiteX140" fmla="*/ 28042 w 10678681"/>
              <a:gd name="connsiteY140" fmla="*/ 1297822 h 1352443"/>
              <a:gd name="connsiteX141" fmla="*/ 0 w 10678681"/>
              <a:gd name="connsiteY141" fmla="*/ 1294612 h 1352443"/>
              <a:gd name="connsiteX142" fmla="*/ 0 w 10678681"/>
              <a:gd name="connsiteY142" fmla="*/ 0 h 1352443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62496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62496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62496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62496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62496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10013265 w 10678681"/>
              <a:gd name="connsiteY13" fmla="*/ 284757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306667 w 10678681"/>
              <a:gd name="connsiteY9" fmla="*/ 10973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57996 w 10678681"/>
              <a:gd name="connsiteY8" fmla="*/ 50836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0605 w 10678681"/>
              <a:gd name="connsiteY4" fmla="*/ 30449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78439 w 10678681"/>
              <a:gd name="connsiteY18" fmla="*/ 32624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22314 w 10678681"/>
              <a:gd name="connsiteY18" fmla="*/ 333814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99702 w 10678681"/>
              <a:gd name="connsiteY17" fmla="*/ 276316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7450 w 10678681"/>
              <a:gd name="connsiteY63" fmla="*/ 1101075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1838 w 10678681"/>
              <a:gd name="connsiteY63" fmla="*/ 1063226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1838 w 10678681"/>
              <a:gd name="connsiteY63" fmla="*/ 1063226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69396 w 10678681"/>
              <a:gd name="connsiteY45" fmla="*/ 989282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1838 w 10678681"/>
              <a:gd name="connsiteY63" fmla="*/ 1063226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290622 w 10678681"/>
              <a:gd name="connsiteY31" fmla="*/ 622687 h 1342734"/>
              <a:gd name="connsiteX32" fmla="*/ 8086698 w 10678681"/>
              <a:gd name="connsiteY32" fmla="*/ 605185 h 1342734"/>
              <a:gd name="connsiteX33" fmla="*/ 7982378 w 10678681"/>
              <a:gd name="connsiteY33" fmla="*/ 629799 h 1342734"/>
              <a:gd name="connsiteX34" fmla="*/ 7947952 w 10678681"/>
              <a:gd name="connsiteY34" fmla="*/ 648003 h 1342734"/>
              <a:gd name="connsiteX35" fmla="*/ 7890112 w 10678681"/>
              <a:gd name="connsiteY35" fmla="*/ 677915 h 1342734"/>
              <a:gd name="connsiteX36" fmla="*/ 7853284 w 10678681"/>
              <a:gd name="connsiteY36" fmla="*/ 723588 h 1342734"/>
              <a:gd name="connsiteX37" fmla="*/ 7802383 w 10678681"/>
              <a:gd name="connsiteY37" fmla="*/ 739359 h 1342734"/>
              <a:gd name="connsiteX38" fmla="*/ 7730518 w 10678681"/>
              <a:gd name="connsiteY38" fmla="*/ 739526 h 1342734"/>
              <a:gd name="connsiteX39" fmla="*/ 7720084 w 10678681"/>
              <a:gd name="connsiteY39" fmla="*/ 760750 h 1342734"/>
              <a:gd name="connsiteX40" fmla="*/ 7652907 w 10678681"/>
              <a:gd name="connsiteY40" fmla="*/ 783273 h 1342734"/>
              <a:gd name="connsiteX41" fmla="*/ 7606008 w 10678681"/>
              <a:gd name="connsiteY41" fmla="*/ 800717 h 1342734"/>
              <a:gd name="connsiteX42" fmla="*/ 7480223 w 10678681"/>
              <a:gd name="connsiteY42" fmla="*/ 856821 h 1342734"/>
              <a:gd name="connsiteX43" fmla="*/ 7356005 w 10678681"/>
              <a:gd name="connsiteY43" fmla="*/ 919462 h 1342734"/>
              <a:gd name="connsiteX44" fmla="*/ 7305396 w 10678681"/>
              <a:gd name="connsiteY44" fmla="*/ 986228 h 1342734"/>
              <a:gd name="connsiteX45" fmla="*/ 7266251 w 10678681"/>
              <a:gd name="connsiteY45" fmla="*/ 967864 h 1342734"/>
              <a:gd name="connsiteX46" fmla="*/ 7258094 w 10678681"/>
              <a:gd name="connsiteY46" fmla="*/ 990679 h 1342734"/>
              <a:gd name="connsiteX47" fmla="*/ 7257893 w 10678681"/>
              <a:gd name="connsiteY47" fmla="*/ 991204 h 1342734"/>
              <a:gd name="connsiteX48" fmla="*/ 7247153 w 10678681"/>
              <a:gd name="connsiteY48" fmla="*/ 991550 h 1342734"/>
              <a:gd name="connsiteX49" fmla="*/ 7193612 w 10678681"/>
              <a:gd name="connsiteY49" fmla="*/ 987042 h 1342734"/>
              <a:gd name="connsiteX50" fmla="*/ 7132632 w 10678681"/>
              <a:gd name="connsiteY50" fmla="*/ 1042036 h 1342734"/>
              <a:gd name="connsiteX51" fmla="*/ 7105610 w 10678681"/>
              <a:gd name="connsiteY51" fmla="*/ 1053537 h 1342734"/>
              <a:gd name="connsiteX52" fmla="*/ 7069148 w 10678681"/>
              <a:gd name="connsiteY52" fmla="*/ 1047163 h 1342734"/>
              <a:gd name="connsiteX53" fmla="*/ 7039634 w 10678681"/>
              <a:gd name="connsiteY53" fmla="*/ 1059971 h 1342734"/>
              <a:gd name="connsiteX54" fmla="*/ 7033445 w 10678681"/>
              <a:gd name="connsiteY54" fmla="*/ 1063314 h 1342734"/>
              <a:gd name="connsiteX55" fmla="*/ 6999157 w 10678681"/>
              <a:gd name="connsiteY55" fmla="*/ 1055282 h 1342734"/>
              <a:gd name="connsiteX56" fmla="*/ 6981874 w 10678681"/>
              <a:gd name="connsiteY56" fmla="*/ 1053827 h 1342734"/>
              <a:gd name="connsiteX57" fmla="*/ 6976102 w 10678681"/>
              <a:gd name="connsiteY57" fmla="*/ 1047854 h 1342734"/>
              <a:gd name="connsiteX58" fmla="*/ 6951040 w 10678681"/>
              <a:gd name="connsiteY58" fmla="*/ 1048531 h 1342734"/>
              <a:gd name="connsiteX59" fmla="*/ 6948497 w 10678681"/>
              <a:gd name="connsiteY59" fmla="*/ 1050706 h 1342734"/>
              <a:gd name="connsiteX60" fmla="*/ 6926582 w 10678681"/>
              <a:gd name="connsiteY60" fmla="*/ 1043462 h 1342734"/>
              <a:gd name="connsiteX61" fmla="*/ 6833743 w 10678681"/>
              <a:gd name="connsiteY61" fmla="*/ 1027960 h 1342734"/>
              <a:gd name="connsiteX62" fmla="*/ 6687090 w 10678681"/>
              <a:gd name="connsiteY62" fmla="*/ 1063250 h 1342734"/>
              <a:gd name="connsiteX63" fmla="*/ 6431838 w 10678681"/>
              <a:gd name="connsiteY63" fmla="*/ 1063226 h 1342734"/>
              <a:gd name="connsiteX64" fmla="*/ 6327795 w 10678681"/>
              <a:gd name="connsiteY64" fmla="*/ 1088142 h 1342734"/>
              <a:gd name="connsiteX65" fmla="*/ 6136549 w 10678681"/>
              <a:gd name="connsiteY65" fmla="*/ 1100268 h 1342734"/>
              <a:gd name="connsiteX66" fmla="*/ 6004655 w 10678681"/>
              <a:gd name="connsiteY66" fmla="*/ 1114946 h 1342734"/>
              <a:gd name="connsiteX67" fmla="*/ 5936643 w 10678681"/>
              <a:gd name="connsiteY67" fmla="*/ 1095428 h 1342734"/>
              <a:gd name="connsiteX68" fmla="*/ 5912484 w 10678681"/>
              <a:gd name="connsiteY68" fmla="*/ 1112624 h 1342734"/>
              <a:gd name="connsiteX69" fmla="*/ 5908387 w 10678681"/>
              <a:gd name="connsiteY69" fmla="*/ 1116018 h 1342734"/>
              <a:gd name="connsiteX70" fmla="*/ 5890495 w 10678681"/>
              <a:gd name="connsiteY70" fmla="*/ 1120268 h 1342734"/>
              <a:gd name="connsiteX71" fmla="*/ 5887318 w 10678681"/>
              <a:gd name="connsiteY71" fmla="*/ 1133134 h 1342734"/>
              <a:gd name="connsiteX72" fmla="*/ 5861726 w 10678681"/>
              <a:gd name="connsiteY72" fmla="*/ 1147891 h 1342734"/>
              <a:gd name="connsiteX73" fmla="*/ 5805823 w 10678681"/>
              <a:gd name="connsiteY73" fmla="*/ 1152457 h 1342734"/>
              <a:gd name="connsiteX74" fmla="*/ 5689841 w 10678681"/>
              <a:gd name="connsiteY74" fmla="*/ 1176232 h 1342734"/>
              <a:gd name="connsiteX75" fmla="*/ 5605119 w 10678681"/>
              <a:gd name="connsiteY75" fmla="*/ 1190202 h 1342734"/>
              <a:gd name="connsiteX76" fmla="*/ 5488513 w 10678681"/>
              <a:gd name="connsiteY76" fmla="*/ 1205367 h 1342734"/>
              <a:gd name="connsiteX77" fmla="*/ 5402905 w 10678681"/>
              <a:gd name="connsiteY77" fmla="*/ 1241191 h 1342734"/>
              <a:gd name="connsiteX78" fmla="*/ 5285593 w 10678681"/>
              <a:gd name="connsiteY78" fmla="*/ 1273569 h 1342734"/>
              <a:gd name="connsiteX79" fmla="*/ 5192893 w 10678681"/>
              <a:gd name="connsiteY79" fmla="*/ 1247188 h 1342734"/>
              <a:gd name="connsiteX80" fmla="*/ 5186475 w 10678681"/>
              <a:gd name="connsiteY80" fmla="*/ 1257028 h 1342734"/>
              <a:gd name="connsiteX81" fmla="*/ 5126038 w 10678681"/>
              <a:gd name="connsiteY81" fmla="*/ 1263189 h 1342734"/>
              <a:gd name="connsiteX82" fmla="*/ 4894688 w 10678681"/>
              <a:gd name="connsiteY82" fmla="*/ 1247184 h 1342734"/>
              <a:gd name="connsiteX83" fmla="*/ 4788036 w 10678681"/>
              <a:gd name="connsiteY83" fmla="*/ 1238182 h 1342734"/>
              <a:gd name="connsiteX84" fmla="*/ 4747555 w 10678681"/>
              <a:gd name="connsiteY84" fmla="*/ 1252768 h 1342734"/>
              <a:gd name="connsiteX85" fmla="*/ 4679644 w 10678681"/>
              <a:gd name="connsiteY85" fmla="*/ 1276603 h 1342734"/>
              <a:gd name="connsiteX86" fmla="*/ 4632222 w 10678681"/>
              <a:gd name="connsiteY86" fmla="*/ 1318360 h 1342734"/>
              <a:gd name="connsiteX87" fmla="*/ 4617358 w 10678681"/>
              <a:gd name="connsiteY87" fmla="*/ 1327690 h 1342734"/>
              <a:gd name="connsiteX88" fmla="*/ 4589102 w 10678681"/>
              <a:gd name="connsiteY88" fmla="*/ 1321223 h 1342734"/>
              <a:gd name="connsiteX89" fmla="*/ 4578184 w 10678681"/>
              <a:gd name="connsiteY89" fmla="*/ 1326745 h 1342734"/>
              <a:gd name="connsiteX90" fmla="*/ 4574270 w 10678681"/>
              <a:gd name="connsiteY90" fmla="*/ 1325878 h 1342734"/>
              <a:gd name="connsiteX91" fmla="*/ 4564919 w 10678681"/>
              <a:gd name="connsiteY91" fmla="*/ 1325507 h 1342734"/>
              <a:gd name="connsiteX92" fmla="*/ 4566586 w 10678681"/>
              <a:gd name="connsiteY92" fmla="*/ 1316963 h 1342734"/>
              <a:gd name="connsiteX93" fmla="*/ 4556303 w 10678681"/>
              <a:gd name="connsiteY93" fmla="*/ 1300262 h 1342734"/>
              <a:gd name="connsiteX94" fmla="*/ 4502358 w 10678681"/>
              <a:gd name="connsiteY94" fmla="*/ 1302558 h 1342734"/>
              <a:gd name="connsiteX95" fmla="*/ 4498919 w 10678681"/>
              <a:gd name="connsiteY95" fmla="*/ 1312115 h 1342734"/>
              <a:gd name="connsiteX96" fmla="*/ 4492075 w 10678681"/>
              <a:gd name="connsiteY96" fmla="*/ 1313357 h 1342734"/>
              <a:gd name="connsiteX97" fmla="*/ 4487466 w 10678681"/>
              <a:gd name="connsiteY97" fmla="*/ 1304102 h 1342734"/>
              <a:gd name="connsiteX98" fmla="*/ 4398292 w 10678681"/>
              <a:gd name="connsiteY98" fmla="*/ 1278410 h 1342734"/>
              <a:gd name="connsiteX99" fmla="*/ 4306088 w 10678681"/>
              <a:gd name="connsiteY99" fmla="*/ 1282512 h 1342734"/>
              <a:gd name="connsiteX100" fmla="*/ 4188995 w 10678681"/>
              <a:gd name="connsiteY100" fmla="*/ 1296718 h 1342734"/>
              <a:gd name="connsiteX101" fmla="*/ 4136582 w 10678681"/>
              <a:gd name="connsiteY101" fmla="*/ 1287687 h 1342734"/>
              <a:gd name="connsiteX102" fmla="*/ 4064614 w 10678681"/>
              <a:gd name="connsiteY102" fmla="*/ 1296118 h 1342734"/>
              <a:gd name="connsiteX103" fmla="*/ 3900948 w 10678681"/>
              <a:gd name="connsiteY103" fmla="*/ 1322156 h 1342734"/>
              <a:gd name="connsiteX104" fmla="*/ 3787890 w 10678681"/>
              <a:gd name="connsiteY104" fmla="*/ 1322164 h 1342734"/>
              <a:gd name="connsiteX105" fmla="*/ 3745993 w 10678681"/>
              <a:gd name="connsiteY105" fmla="*/ 1342630 h 1342734"/>
              <a:gd name="connsiteX106" fmla="*/ 3675785 w 10678681"/>
              <a:gd name="connsiteY106" fmla="*/ 1326802 h 1342734"/>
              <a:gd name="connsiteX107" fmla="*/ 3623856 w 10678681"/>
              <a:gd name="connsiteY107" fmla="*/ 1290804 h 1342734"/>
              <a:gd name="connsiteX108" fmla="*/ 3564933 w 10678681"/>
              <a:gd name="connsiteY108" fmla="*/ 1287147 h 1342734"/>
              <a:gd name="connsiteX109" fmla="*/ 3550537 w 10678681"/>
              <a:gd name="connsiteY109" fmla="*/ 1317552 h 1342734"/>
              <a:gd name="connsiteX110" fmla="*/ 3487736 w 10678681"/>
              <a:gd name="connsiteY110" fmla="*/ 1303493 h 1342734"/>
              <a:gd name="connsiteX111" fmla="*/ 3392548 w 10678681"/>
              <a:gd name="connsiteY111" fmla="*/ 1278741 h 1342734"/>
              <a:gd name="connsiteX112" fmla="*/ 3337466 w 10678681"/>
              <a:gd name="connsiteY112" fmla="*/ 1272537 h 1342734"/>
              <a:gd name="connsiteX113" fmla="*/ 3175981 w 10678681"/>
              <a:gd name="connsiteY113" fmla="*/ 1208973 h 1342734"/>
              <a:gd name="connsiteX114" fmla="*/ 3036856 w 10678681"/>
              <a:gd name="connsiteY114" fmla="*/ 1214383 h 1342734"/>
              <a:gd name="connsiteX115" fmla="*/ 2824973 w 10678681"/>
              <a:gd name="connsiteY115" fmla="*/ 1134864 h 1342734"/>
              <a:gd name="connsiteX116" fmla="*/ 2804398 w 10678681"/>
              <a:gd name="connsiteY116" fmla="*/ 1125556 h 1342734"/>
              <a:gd name="connsiteX117" fmla="*/ 2736109 w 10678681"/>
              <a:gd name="connsiteY117" fmla="*/ 1137717 h 1342734"/>
              <a:gd name="connsiteX118" fmla="*/ 2659096 w 10678681"/>
              <a:gd name="connsiteY118" fmla="*/ 1150294 h 1342734"/>
              <a:gd name="connsiteX119" fmla="*/ 2567088 w 10678681"/>
              <a:gd name="connsiteY119" fmla="*/ 1181781 h 1342734"/>
              <a:gd name="connsiteX120" fmla="*/ 2454501 w 10678681"/>
              <a:gd name="connsiteY120" fmla="*/ 1155455 h 1342734"/>
              <a:gd name="connsiteX121" fmla="*/ 2385161 w 10678681"/>
              <a:gd name="connsiteY121" fmla="*/ 1161312 h 1342734"/>
              <a:gd name="connsiteX122" fmla="*/ 2273361 w 10678681"/>
              <a:gd name="connsiteY122" fmla="*/ 1134090 h 1342734"/>
              <a:gd name="connsiteX123" fmla="*/ 2132003 w 10678681"/>
              <a:gd name="connsiteY123" fmla="*/ 1139225 h 1342734"/>
              <a:gd name="connsiteX124" fmla="*/ 2041224 w 10678681"/>
              <a:gd name="connsiteY124" fmla="*/ 1147536 h 1342734"/>
              <a:gd name="connsiteX125" fmla="*/ 2010157 w 10678681"/>
              <a:gd name="connsiteY125" fmla="*/ 1152767 h 1342734"/>
              <a:gd name="connsiteX126" fmla="*/ 1859213 w 10678681"/>
              <a:gd name="connsiteY126" fmla="*/ 1199540 h 1342734"/>
              <a:gd name="connsiteX127" fmla="*/ 1735877 w 10678681"/>
              <a:gd name="connsiteY127" fmla="*/ 1246527 h 1342734"/>
              <a:gd name="connsiteX128" fmla="*/ 1705069 w 10678681"/>
              <a:gd name="connsiteY128" fmla="*/ 1251989 h 1342734"/>
              <a:gd name="connsiteX129" fmla="*/ 1307888 w 10678681"/>
              <a:gd name="connsiteY129" fmla="*/ 1283156 h 1342734"/>
              <a:gd name="connsiteX130" fmla="*/ 1220734 w 10678681"/>
              <a:gd name="connsiteY130" fmla="*/ 1257811 h 1342734"/>
              <a:gd name="connsiteX131" fmla="*/ 1021737 w 10678681"/>
              <a:gd name="connsiteY131" fmla="*/ 1238739 h 1342734"/>
              <a:gd name="connsiteX132" fmla="*/ 959820 w 10678681"/>
              <a:gd name="connsiteY132" fmla="*/ 1275863 h 1342734"/>
              <a:gd name="connsiteX133" fmla="*/ 929137 w 10678681"/>
              <a:gd name="connsiteY133" fmla="*/ 1273957 h 1342734"/>
              <a:gd name="connsiteX134" fmla="*/ 878849 w 10678681"/>
              <a:gd name="connsiteY134" fmla="*/ 1266740 h 1342734"/>
              <a:gd name="connsiteX135" fmla="*/ 800667 w 10678681"/>
              <a:gd name="connsiteY135" fmla="*/ 1282041 h 1342734"/>
              <a:gd name="connsiteX136" fmla="*/ 644906 w 10678681"/>
              <a:gd name="connsiteY136" fmla="*/ 1273685 h 1342734"/>
              <a:gd name="connsiteX137" fmla="*/ 379869 w 10678681"/>
              <a:gd name="connsiteY137" fmla="*/ 1339165 h 1342734"/>
              <a:gd name="connsiteX138" fmla="*/ 137696 w 10678681"/>
              <a:gd name="connsiteY138" fmla="*/ 1319217 h 1342734"/>
              <a:gd name="connsiteX139" fmla="*/ 54250 w 10678681"/>
              <a:gd name="connsiteY139" fmla="*/ 1315838 h 1342734"/>
              <a:gd name="connsiteX140" fmla="*/ 28042 w 10678681"/>
              <a:gd name="connsiteY140" fmla="*/ 1297822 h 1342734"/>
              <a:gd name="connsiteX141" fmla="*/ 0 w 10678681"/>
              <a:gd name="connsiteY141" fmla="*/ 1294612 h 1342734"/>
              <a:gd name="connsiteX142" fmla="*/ 0 w 10678681"/>
              <a:gd name="connsiteY142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344233 w 10678681"/>
              <a:gd name="connsiteY30" fmla="*/ 610922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54478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8 w 10678681"/>
              <a:gd name="connsiteY15" fmla="*/ 27746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74270 w 10678681"/>
              <a:gd name="connsiteY89" fmla="*/ 1325878 h 1342734"/>
              <a:gd name="connsiteX90" fmla="*/ 4564919 w 10678681"/>
              <a:gd name="connsiteY90" fmla="*/ 1325507 h 1342734"/>
              <a:gd name="connsiteX91" fmla="*/ 4566586 w 10678681"/>
              <a:gd name="connsiteY91" fmla="*/ 1316963 h 1342734"/>
              <a:gd name="connsiteX92" fmla="*/ 4556303 w 10678681"/>
              <a:gd name="connsiteY92" fmla="*/ 1300262 h 1342734"/>
              <a:gd name="connsiteX93" fmla="*/ 4502358 w 10678681"/>
              <a:gd name="connsiteY93" fmla="*/ 1302558 h 1342734"/>
              <a:gd name="connsiteX94" fmla="*/ 4498919 w 10678681"/>
              <a:gd name="connsiteY94" fmla="*/ 1312115 h 1342734"/>
              <a:gd name="connsiteX95" fmla="*/ 4492075 w 10678681"/>
              <a:gd name="connsiteY95" fmla="*/ 1313357 h 1342734"/>
              <a:gd name="connsiteX96" fmla="*/ 4487466 w 10678681"/>
              <a:gd name="connsiteY96" fmla="*/ 1304102 h 1342734"/>
              <a:gd name="connsiteX97" fmla="*/ 4398292 w 10678681"/>
              <a:gd name="connsiteY97" fmla="*/ 1278410 h 1342734"/>
              <a:gd name="connsiteX98" fmla="*/ 4306088 w 10678681"/>
              <a:gd name="connsiteY98" fmla="*/ 1282512 h 1342734"/>
              <a:gd name="connsiteX99" fmla="*/ 4188995 w 10678681"/>
              <a:gd name="connsiteY99" fmla="*/ 1296718 h 1342734"/>
              <a:gd name="connsiteX100" fmla="*/ 4136582 w 10678681"/>
              <a:gd name="connsiteY100" fmla="*/ 1287687 h 1342734"/>
              <a:gd name="connsiteX101" fmla="*/ 4064614 w 10678681"/>
              <a:gd name="connsiteY101" fmla="*/ 1296118 h 1342734"/>
              <a:gd name="connsiteX102" fmla="*/ 3900948 w 10678681"/>
              <a:gd name="connsiteY102" fmla="*/ 1322156 h 1342734"/>
              <a:gd name="connsiteX103" fmla="*/ 3787890 w 10678681"/>
              <a:gd name="connsiteY103" fmla="*/ 1322164 h 1342734"/>
              <a:gd name="connsiteX104" fmla="*/ 3745993 w 10678681"/>
              <a:gd name="connsiteY104" fmla="*/ 1342630 h 1342734"/>
              <a:gd name="connsiteX105" fmla="*/ 3675785 w 10678681"/>
              <a:gd name="connsiteY105" fmla="*/ 1326802 h 1342734"/>
              <a:gd name="connsiteX106" fmla="*/ 3623856 w 10678681"/>
              <a:gd name="connsiteY106" fmla="*/ 1290804 h 1342734"/>
              <a:gd name="connsiteX107" fmla="*/ 3564933 w 10678681"/>
              <a:gd name="connsiteY107" fmla="*/ 1287147 h 1342734"/>
              <a:gd name="connsiteX108" fmla="*/ 3550537 w 10678681"/>
              <a:gd name="connsiteY108" fmla="*/ 1317552 h 1342734"/>
              <a:gd name="connsiteX109" fmla="*/ 3487736 w 10678681"/>
              <a:gd name="connsiteY109" fmla="*/ 1303493 h 1342734"/>
              <a:gd name="connsiteX110" fmla="*/ 3392548 w 10678681"/>
              <a:gd name="connsiteY110" fmla="*/ 1278741 h 1342734"/>
              <a:gd name="connsiteX111" fmla="*/ 3337466 w 10678681"/>
              <a:gd name="connsiteY111" fmla="*/ 1272537 h 1342734"/>
              <a:gd name="connsiteX112" fmla="*/ 3175981 w 10678681"/>
              <a:gd name="connsiteY112" fmla="*/ 1208973 h 1342734"/>
              <a:gd name="connsiteX113" fmla="*/ 3036856 w 10678681"/>
              <a:gd name="connsiteY113" fmla="*/ 1214383 h 1342734"/>
              <a:gd name="connsiteX114" fmla="*/ 2824973 w 10678681"/>
              <a:gd name="connsiteY114" fmla="*/ 1134864 h 1342734"/>
              <a:gd name="connsiteX115" fmla="*/ 2804398 w 10678681"/>
              <a:gd name="connsiteY115" fmla="*/ 1125556 h 1342734"/>
              <a:gd name="connsiteX116" fmla="*/ 2736109 w 10678681"/>
              <a:gd name="connsiteY116" fmla="*/ 1137717 h 1342734"/>
              <a:gd name="connsiteX117" fmla="*/ 2659096 w 10678681"/>
              <a:gd name="connsiteY117" fmla="*/ 1150294 h 1342734"/>
              <a:gd name="connsiteX118" fmla="*/ 2567088 w 10678681"/>
              <a:gd name="connsiteY118" fmla="*/ 1181781 h 1342734"/>
              <a:gd name="connsiteX119" fmla="*/ 2454501 w 10678681"/>
              <a:gd name="connsiteY119" fmla="*/ 1155455 h 1342734"/>
              <a:gd name="connsiteX120" fmla="*/ 2385161 w 10678681"/>
              <a:gd name="connsiteY120" fmla="*/ 1161312 h 1342734"/>
              <a:gd name="connsiteX121" fmla="*/ 2273361 w 10678681"/>
              <a:gd name="connsiteY121" fmla="*/ 1134090 h 1342734"/>
              <a:gd name="connsiteX122" fmla="*/ 2132003 w 10678681"/>
              <a:gd name="connsiteY122" fmla="*/ 1139225 h 1342734"/>
              <a:gd name="connsiteX123" fmla="*/ 2041224 w 10678681"/>
              <a:gd name="connsiteY123" fmla="*/ 1147536 h 1342734"/>
              <a:gd name="connsiteX124" fmla="*/ 2010157 w 10678681"/>
              <a:gd name="connsiteY124" fmla="*/ 1152767 h 1342734"/>
              <a:gd name="connsiteX125" fmla="*/ 1859213 w 10678681"/>
              <a:gd name="connsiteY125" fmla="*/ 1199540 h 1342734"/>
              <a:gd name="connsiteX126" fmla="*/ 1735877 w 10678681"/>
              <a:gd name="connsiteY126" fmla="*/ 1246527 h 1342734"/>
              <a:gd name="connsiteX127" fmla="*/ 1705069 w 10678681"/>
              <a:gd name="connsiteY127" fmla="*/ 1251989 h 1342734"/>
              <a:gd name="connsiteX128" fmla="*/ 1307888 w 10678681"/>
              <a:gd name="connsiteY128" fmla="*/ 1283156 h 1342734"/>
              <a:gd name="connsiteX129" fmla="*/ 1220734 w 10678681"/>
              <a:gd name="connsiteY129" fmla="*/ 1257811 h 1342734"/>
              <a:gd name="connsiteX130" fmla="*/ 1021737 w 10678681"/>
              <a:gd name="connsiteY130" fmla="*/ 1238739 h 1342734"/>
              <a:gd name="connsiteX131" fmla="*/ 959820 w 10678681"/>
              <a:gd name="connsiteY131" fmla="*/ 1275863 h 1342734"/>
              <a:gd name="connsiteX132" fmla="*/ 929137 w 10678681"/>
              <a:gd name="connsiteY132" fmla="*/ 1273957 h 1342734"/>
              <a:gd name="connsiteX133" fmla="*/ 878849 w 10678681"/>
              <a:gd name="connsiteY133" fmla="*/ 1266740 h 1342734"/>
              <a:gd name="connsiteX134" fmla="*/ 800667 w 10678681"/>
              <a:gd name="connsiteY134" fmla="*/ 1282041 h 1342734"/>
              <a:gd name="connsiteX135" fmla="*/ 644906 w 10678681"/>
              <a:gd name="connsiteY135" fmla="*/ 1273685 h 1342734"/>
              <a:gd name="connsiteX136" fmla="*/ 379869 w 10678681"/>
              <a:gd name="connsiteY136" fmla="*/ 1339165 h 1342734"/>
              <a:gd name="connsiteX137" fmla="*/ 137696 w 10678681"/>
              <a:gd name="connsiteY137" fmla="*/ 1319217 h 1342734"/>
              <a:gd name="connsiteX138" fmla="*/ 54250 w 10678681"/>
              <a:gd name="connsiteY138" fmla="*/ 1315838 h 1342734"/>
              <a:gd name="connsiteX139" fmla="*/ 28042 w 10678681"/>
              <a:gd name="connsiteY139" fmla="*/ 1297822 h 1342734"/>
              <a:gd name="connsiteX140" fmla="*/ 0 w 10678681"/>
              <a:gd name="connsiteY140" fmla="*/ 1294612 h 1342734"/>
              <a:gd name="connsiteX141" fmla="*/ 0 w 10678681"/>
              <a:gd name="connsiteY141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89102 w 10678681"/>
              <a:gd name="connsiteY87" fmla="*/ 1321223 h 1342734"/>
              <a:gd name="connsiteX88" fmla="*/ 4578184 w 10678681"/>
              <a:gd name="connsiteY88" fmla="*/ 1326745 h 1342734"/>
              <a:gd name="connsiteX89" fmla="*/ 4564919 w 10678681"/>
              <a:gd name="connsiteY89" fmla="*/ 1325507 h 1342734"/>
              <a:gd name="connsiteX90" fmla="*/ 4566586 w 10678681"/>
              <a:gd name="connsiteY90" fmla="*/ 1316963 h 1342734"/>
              <a:gd name="connsiteX91" fmla="*/ 4556303 w 10678681"/>
              <a:gd name="connsiteY91" fmla="*/ 1300262 h 1342734"/>
              <a:gd name="connsiteX92" fmla="*/ 4502358 w 10678681"/>
              <a:gd name="connsiteY92" fmla="*/ 1302558 h 1342734"/>
              <a:gd name="connsiteX93" fmla="*/ 4498919 w 10678681"/>
              <a:gd name="connsiteY93" fmla="*/ 1312115 h 1342734"/>
              <a:gd name="connsiteX94" fmla="*/ 4492075 w 10678681"/>
              <a:gd name="connsiteY94" fmla="*/ 1313357 h 1342734"/>
              <a:gd name="connsiteX95" fmla="*/ 4487466 w 10678681"/>
              <a:gd name="connsiteY95" fmla="*/ 1304102 h 1342734"/>
              <a:gd name="connsiteX96" fmla="*/ 4398292 w 10678681"/>
              <a:gd name="connsiteY96" fmla="*/ 1278410 h 1342734"/>
              <a:gd name="connsiteX97" fmla="*/ 4306088 w 10678681"/>
              <a:gd name="connsiteY97" fmla="*/ 1282512 h 1342734"/>
              <a:gd name="connsiteX98" fmla="*/ 4188995 w 10678681"/>
              <a:gd name="connsiteY98" fmla="*/ 1296718 h 1342734"/>
              <a:gd name="connsiteX99" fmla="*/ 4136582 w 10678681"/>
              <a:gd name="connsiteY99" fmla="*/ 1287687 h 1342734"/>
              <a:gd name="connsiteX100" fmla="*/ 4064614 w 10678681"/>
              <a:gd name="connsiteY100" fmla="*/ 1296118 h 1342734"/>
              <a:gd name="connsiteX101" fmla="*/ 3900948 w 10678681"/>
              <a:gd name="connsiteY101" fmla="*/ 1322156 h 1342734"/>
              <a:gd name="connsiteX102" fmla="*/ 3787890 w 10678681"/>
              <a:gd name="connsiteY102" fmla="*/ 1322164 h 1342734"/>
              <a:gd name="connsiteX103" fmla="*/ 3745993 w 10678681"/>
              <a:gd name="connsiteY103" fmla="*/ 1342630 h 1342734"/>
              <a:gd name="connsiteX104" fmla="*/ 3675785 w 10678681"/>
              <a:gd name="connsiteY104" fmla="*/ 1326802 h 1342734"/>
              <a:gd name="connsiteX105" fmla="*/ 3623856 w 10678681"/>
              <a:gd name="connsiteY105" fmla="*/ 1290804 h 1342734"/>
              <a:gd name="connsiteX106" fmla="*/ 3564933 w 10678681"/>
              <a:gd name="connsiteY106" fmla="*/ 1287147 h 1342734"/>
              <a:gd name="connsiteX107" fmla="*/ 3550537 w 10678681"/>
              <a:gd name="connsiteY107" fmla="*/ 1317552 h 1342734"/>
              <a:gd name="connsiteX108" fmla="*/ 3487736 w 10678681"/>
              <a:gd name="connsiteY108" fmla="*/ 1303493 h 1342734"/>
              <a:gd name="connsiteX109" fmla="*/ 3392548 w 10678681"/>
              <a:gd name="connsiteY109" fmla="*/ 1278741 h 1342734"/>
              <a:gd name="connsiteX110" fmla="*/ 3337466 w 10678681"/>
              <a:gd name="connsiteY110" fmla="*/ 1272537 h 1342734"/>
              <a:gd name="connsiteX111" fmla="*/ 3175981 w 10678681"/>
              <a:gd name="connsiteY111" fmla="*/ 1208973 h 1342734"/>
              <a:gd name="connsiteX112" fmla="*/ 3036856 w 10678681"/>
              <a:gd name="connsiteY112" fmla="*/ 1214383 h 1342734"/>
              <a:gd name="connsiteX113" fmla="*/ 2824973 w 10678681"/>
              <a:gd name="connsiteY113" fmla="*/ 1134864 h 1342734"/>
              <a:gd name="connsiteX114" fmla="*/ 2804398 w 10678681"/>
              <a:gd name="connsiteY114" fmla="*/ 1125556 h 1342734"/>
              <a:gd name="connsiteX115" fmla="*/ 2736109 w 10678681"/>
              <a:gd name="connsiteY115" fmla="*/ 1137717 h 1342734"/>
              <a:gd name="connsiteX116" fmla="*/ 2659096 w 10678681"/>
              <a:gd name="connsiteY116" fmla="*/ 1150294 h 1342734"/>
              <a:gd name="connsiteX117" fmla="*/ 2567088 w 10678681"/>
              <a:gd name="connsiteY117" fmla="*/ 1181781 h 1342734"/>
              <a:gd name="connsiteX118" fmla="*/ 2454501 w 10678681"/>
              <a:gd name="connsiteY118" fmla="*/ 1155455 h 1342734"/>
              <a:gd name="connsiteX119" fmla="*/ 2385161 w 10678681"/>
              <a:gd name="connsiteY119" fmla="*/ 1161312 h 1342734"/>
              <a:gd name="connsiteX120" fmla="*/ 2273361 w 10678681"/>
              <a:gd name="connsiteY120" fmla="*/ 1134090 h 1342734"/>
              <a:gd name="connsiteX121" fmla="*/ 2132003 w 10678681"/>
              <a:gd name="connsiteY121" fmla="*/ 1139225 h 1342734"/>
              <a:gd name="connsiteX122" fmla="*/ 2041224 w 10678681"/>
              <a:gd name="connsiteY122" fmla="*/ 1147536 h 1342734"/>
              <a:gd name="connsiteX123" fmla="*/ 2010157 w 10678681"/>
              <a:gd name="connsiteY123" fmla="*/ 1152767 h 1342734"/>
              <a:gd name="connsiteX124" fmla="*/ 1859213 w 10678681"/>
              <a:gd name="connsiteY124" fmla="*/ 1199540 h 1342734"/>
              <a:gd name="connsiteX125" fmla="*/ 1735877 w 10678681"/>
              <a:gd name="connsiteY125" fmla="*/ 1246527 h 1342734"/>
              <a:gd name="connsiteX126" fmla="*/ 1705069 w 10678681"/>
              <a:gd name="connsiteY126" fmla="*/ 1251989 h 1342734"/>
              <a:gd name="connsiteX127" fmla="*/ 1307888 w 10678681"/>
              <a:gd name="connsiteY127" fmla="*/ 1283156 h 1342734"/>
              <a:gd name="connsiteX128" fmla="*/ 1220734 w 10678681"/>
              <a:gd name="connsiteY128" fmla="*/ 1257811 h 1342734"/>
              <a:gd name="connsiteX129" fmla="*/ 1021737 w 10678681"/>
              <a:gd name="connsiteY129" fmla="*/ 1238739 h 1342734"/>
              <a:gd name="connsiteX130" fmla="*/ 959820 w 10678681"/>
              <a:gd name="connsiteY130" fmla="*/ 1275863 h 1342734"/>
              <a:gd name="connsiteX131" fmla="*/ 929137 w 10678681"/>
              <a:gd name="connsiteY131" fmla="*/ 1273957 h 1342734"/>
              <a:gd name="connsiteX132" fmla="*/ 878849 w 10678681"/>
              <a:gd name="connsiteY132" fmla="*/ 1266740 h 1342734"/>
              <a:gd name="connsiteX133" fmla="*/ 800667 w 10678681"/>
              <a:gd name="connsiteY133" fmla="*/ 1282041 h 1342734"/>
              <a:gd name="connsiteX134" fmla="*/ 644906 w 10678681"/>
              <a:gd name="connsiteY134" fmla="*/ 1273685 h 1342734"/>
              <a:gd name="connsiteX135" fmla="*/ 379869 w 10678681"/>
              <a:gd name="connsiteY135" fmla="*/ 1339165 h 1342734"/>
              <a:gd name="connsiteX136" fmla="*/ 137696 w 10678681"/>
              <a:gd name="connsiteY136" fmla="*/ 1319217 h 1342734"/>
              <a:gd name="connsiteX137" fmla="*/ 54250 w 10678681"/>
              <a:gd name="connsiteY137" fmla="*/ 1315838 h 1342734"/>
              <a:gd name="connsiteX138" fmla="*/ 28042 w 10678681"/>
              <a:gd name="connsiteY138" fmla="*/ 1297822 h 1342734"/>
              <a:gd name="connsiteX139" fmla="*/ 0 w 10678681"/>
              <a:gd name="connsiteY139" fmla="*/ 1294612 h 1342734"/>
              <a:gd name="connsiteX140" fmla="*/ 0 w 10678681"/>
              <a:gd name="connsiteY140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617358 w 10678681"/>
              <a:gd name="connsiteY86" fmla="*/ 1327690 h 1342734"/>
              <a:gd name="connsiteX87" fmla="*/ 4578184 w 10678681"/>
              <a:gd name="connsiteY87" fmla="*/ 1326745 h 1342734"/>
              <a:gd name="connsiteX88" fmla="*/ 4564919 w 10678681"/>
              <a:gd name="connsiteY88" fmla="*/ 1325507 h 1342734"/>
              <a:gd name="connsiteX89" fmla="*/ 4566586 w 10678681"/>
              <a:gd name="connsiteY89" fmla="*/ 1316963 h 1342734"/>
              <a:gd name="connsiteX90" fmla="*/ 4556303 w 10678681"/>
              <a:gd name="connsiteY90" fmla="*/ 1300262 h 1342734"/>
              <a:gd name="connsiteX91" fmla="*/ 4502358 w 10678681"/>
              <a:gd name="connsiteY91" fmla="*/ 1302558 h 1342734"/>
              <a:gd name="connsiteX92" fmla="*/ 4498919 w 10678681"/>
              <a:gd name="connsiteY92" fmla="*/ 1312115 h 1342734"/>
              <a:gd name="connsiteX93" fmla="*/ 4492075 w 10678681"/>
              <a:gd name="connsiteY93" fmla="*/ 1313357 h 1342734"/>
              <a:gd name="connsiteX94" fmla="*/ 4487466 w 10678681"/>
              <a:gd name="connsiteY94" fmla="*/ 1304102 h 1342734"/>
              <a:gd name="connsiteX95" fmla="*/ 4398292 w 10678681"/>
              <a:gd name="connsiteY95" fmla="*/ 1278410 h 1342734"/>
              <a:gd name="connsiteX96" fmla="*/ 4306088 w 10678681"/>
              <a:gd name="connsiteY96" fmla="*/ 1282512 h 1342734"/>
              <a:gd name="connsiteX97" fmla="*/ 4188995 w 10678681"/>
              <a:gd name="connsiteY97" fmla="*/ 1296718 h 1342734"/>
              <a:gd name="connsiteX98" fmla="*/ 4136582 w 10678681"/>
              <a:gd name="connsiteY98" fmla="*/ 1287687 h 1342734"/>
              <a:gd name="connsiteX99" fmla="*/ 4064614 w 10678681"/>
              <a:gd name="connsiteY99" fmla="*/ 1296118 h 1342734"/>
              <a:gd name="connsiteX100" fmla="*/ 3900948 w 10678681"/>
              <a:gd name="connsiteY100" fmla="*/ 1322156 h 1342734"/>
              <a:gd name="connsiteX101" fmla="*/ 3787890 w 10678681"/>
              <a:gd name="connsiteY101" fmla="*/ 1322164 h 1342734"/>
              <a:gd name="connsiteX102" fmla="*/ 3745993 w 10678681"/>
              <a:gd name="connsiteY102" fmla="*/ 1342630 h 1342734"/>
              <a:gd name="connsiteX103" fmla="*/ 3675785 w 10678681"/>
              <a:gd name="connsiteY103" fmla="*/ 1326802 h 1342734"/>
              <a:gd name="connsiteX104" fmla="*/ 3623856 w 10678681"/>
              <a:gd name="connsiteY104" fmla="*/ 1290804 h 1342734"/>
              <a:gd name="connsiteX105" fmla="*/ 3564933 w 10678681"/>
              <a:gd name="connsiteY105" fmla="*/ 1287147 h 1342734"/>
              <a:gd name="connsiteX106" fmla="*/ 3550537 w 10678681"/>
              <a:gd name="connsiteY106" fmla="*/ 1317552 h 1342734"/>
              <a:gd name="connsiteX107" fmla="*/ 3487736 w 10678681"/>
              <a:gd name="connsiteY107" fmla="*/ 1303493 h 1342734"/>
              <a:gd name="connsiteX108" fmla="*/ 3392548 w 10678681"/>
              <a:gd name="connsiteY108" fmla="*/ 1278741 h 1342734"/>
              <a:gd name="connsiteX109" fmla="*/ 3337466 w 10678681"/>
              <a:gd name="connsiteY109" fmla="*/ 1272537 h 1342734"/>
              <a:gd name="connsiteX110" fmla="*/ 3175981 w 10678681"/>
              <a:gd name="connsiteY110" fmla="*/ 1208973 h 1342734"/>
              <a:gd name="connsiteX111" fmla="*/ 3036856 w 10678681"/>
              <a:gd name="connsiteY111" fmla="*/ 1214383 h 1342734"/>
              <a:gd name="connsiteX112" fmla="*/ 2824973 w 10678681"/>
              <a:gd name="connsiteY112" fmla="*/ 1134864 h 1342734"/>
              <a:gd name="connsiteX113" fmla="*/ 2804398 w 10678681"/>
              <a:gd name="connsiteY113" fmla="*/ 1125556 h 1342734"/>
              <a:gd name="connsiteX114" fmla="*/ 2736109 w 10678681"/>
              <a:gd name="connsiteY114" fmla="*/ 1137717 h 1342734"/>
              <a:gd name="connsiteX115" fmla="*/ 2659096 w 10678681"/>
              <a:gd name="connsiteY115" fmla="*/ 1150294 h 1342734"/>
              <a:gd name="connsiteX116" fmla="*/ 2567088 w 10678681"/>
              <a:gd name="connsiteY116" fmla="*/ 1181781 h 1342734"/>
              <a:gd name="connsiteX117" fmla="*/ 2454501 w 10678681"/>
              <a:gd name="connsiteY117" fmla="*/ 1155455 h 1342734"/>
              <a:gd name="connsiteX118" fmla="*/ 2385161 w 10678681"/>
              <a:gd name="connsiteY118" fmla="*/ 1161312 h 1342734"/>
              <a:gd name="connsiteX119" fmla="*/ 2273361 w 10678681"/>
              <a:gd name="connsiteY119" fmla="*/ 1134090 h 1342734"/>
              <a:gd name="connsiteX120" fmla="*/ 2132003 w 10678681"/>
              <a:gd name="connsiteY120" fmla="*/ 1139225 h 1342734"/>
              <a:gd name="connsiteX121" fmla="*/ 2041224 w 10678681"/>
              <a:gd name="connsiteY121" fmla="*/ 1147536 h 1342734"/>
              <a:gd name="connsiteX122" fmla="*/ 2010157 w 10678681"/>
              <a:gd name="connsiteY122" fmla="*/ 1152767 h 1342734"/>
              <a:gd name="connsiteX123" fmla="*/ 1859213 w 10678681"/>
              <a:gd name="connsiteY123" fmla="*/ 1199540 h 1342734"/>
              <a:gd name="connsiteX124" fmla="*/ 1735877 w 10678681"/>
              <a:gd name="connsiteY124" fmla="*/ 1246527 h 1342734"/>
              <a:gd name="connsiteX125" fmla="*/ 1705069 w 10678681"/>
              <a:gd name="connsiteY125" fmla="*/ 1251989 h 1342734"/>
              <a:gd name="connsiteX126" fmla="*/ 1307888 w 10678681"/>
              <a:gd name="connsiteY126" fmla="*/ 1283156 h 1342734"/>
              <a:gd name="connsiteX127" fmla="*/ 1220734 w 10678681"/>
              <a:gd name="connsiteY127" fmla="*/ 1257811 h 1342734"/>
              <a:gd name="connsiteX128" fmla="*/ 1021737 w 10678681"/>
              <a:gd name="connsiteY128" fmla="*/ 1238739 h 1342734"/>
              <a:gd name="connsiteX129" fmla="*/ 959820 w 10678681"/>
              <a:gd name="connsiteY129" fmla="*/ 1275863 h 1342734"/>
              <a:gd name="connsiteX130" fmla="*/ 929137 w 10678681"/>
              <a:gd name="connsiteY130" fmla="*/ 1273957 h 1342734"/>
              <a:gd name="connsiteX131" fmla="*/ 878849 w 10678681"/>
              <a:gd name="connsiteY131" fmla="*/ 1266740 h 1342734"/>
              <a:gd name="connsiteX132" fmla="*/ 800667 w 10678681"/>
              <a:gd name="connsiteY132" fmla="*/ 1282041 h 1342734"/>
              <a:gd name="connsiteX133" fmla="*/ 644906 w 10678681"/>
              <a:gd name="connsiteY133" fmla="*/ 1273685 h 1342734"/>
              <a:gd name="connsiteX134" fmla="*/ 379869 w 10678681"/>
              <a:gd name="connsiteY134" fmla="*/ 1339165 h 1342734"/>
              <a:gd name="connsiteX135" fmla="*/ 137696 w 10678681"/>
              <a:gd name="connsiteY135" fmla="*/ 1319217 h 1342734"/>
              <a:gd name="connsiteX136" fmla="*/ 54250 w 10678681"/>
              <a:gd name="connsiteY136" fmla="*/ 1315838 h 1342734"/>
              <a:gd name="connsiteX137" fmla="*/ 28042 w 10678681"/>
              <a:gd name="connsiteY137" fmla="*/ 1297822 h 1342734"/>
              <a:gd name="connsiteX138" fmla="*/ 0 w 10678681"/>
              <a:gd name="connsiteY138" fmla="*/ 1294612 h 1342734"/>
              <a:gd name="connsiteX139" fmla="*/ 0 w 10678681"/>
              <a:gd name="connsiteY139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32222 w 10678681"/>
              <a:gd name="connsiteY85" fmla="*/ 1318360 h 1342734"/>
              <a:gd name="connsiteX86" fmla="*/ 4578184 w 10678681"/>
              <a:gd name="connsiteY86" fmla="*/ 1326745 h 1342734"/>
              <a:gd name="connsiteX87" fmla="*/ 4564919 w 10678681"/>
              <a:gd name="connsiteY87" fmla="*/ 1325507 h 1342734"/>
              <a:gd name="connsiteX88" fmla="*/ 4566586 w 10678681"/>
              <a:gd name="connsiteY88" fmla="*/ 1316963 h 1342734"/>
              <a:gd name="connsiteX89" fmla="*/ 4556303 w 10678681"/>
              <a:gd name="connsiteY89" fmla="*/ 1300262 h 1342734"/>
              <a:gd name="connsiteX90" fmla="*/ 4502358 w 10678681"/>
              <a:gd name="connsiteY90" fmla="*/ 1302558 h 1342734"/>
              <a:gd name="connsiteX91" fmla="*/ 4498919 w 10678681"/>
              <a:gd name="connsiteY91" fmla="*/ 1312115 h 1342734"/>
              <a:gd name="connsiteX92" fmla="*/ 4492075 w 10678681"/>
              <a:gd name="connsiteY92" fmla="*/ 1313357 h 1342734"/>
              <a:gd name="connsiteX93" fmla="*/ 4487466 w 10678681"/>
              <a:gd name="connsiteY93" fmla="*/ 1304102 h 1342734"/>
              <a:gd name="connsiteX94" fmla="*/ 4398292 w 10678681"/>
              <a:gd name="connsiteY94" fmla="*/ 1278410 h 1342734"/>
              <a:gd name="connsiteX95" fmla="*/ 4306088 w 10678681"/>
              <a:gd name="connsiteY95" fmla="*/ 1282512 h 1342734"/>
              <a:gd name="connsiteX96" fmla="*/ 4188995 w 10678681"/>
              <a:gd name="connsiteY96" fmla="*/ 1296718 h 1342734"/>
              <a:gd name="connsiteX97" fmla="*/ 4136582 w 10678681"/>
              <a:gd name="connsiteY97" fmla="*/ 1287687 h 1342734"/>
              <a:gd name="connsiteX98" fmla="*/ 4064614 w 10678681"/>
              <a:gd name="connsiteY98" fmla="*/ 1296118 h 1342734"/>
              <a:gd name="connsiteX99" fmla="*/ 3900948 w 10678681"/>
              <a:gd name="connsiteY99" fmla="*/ 1322156 h 1342734"/>
              <a:gd name="connsiteX100" fmla="*/ 3787890 w 10678681"/>
              <a:gd name="connsiteY100" fmla="*/ 1322164 h 1342734"/>
              <a:gd name="connsiteX101" fmla="*/ 3745993 w 10678681"/>
              <a:gd name="connsiteY101" fmla="*/ 1342630 h 1342734"/>
              <a:gd name="connsiteX102" fmla="*/ 3675785 w 10678681"/>
              <a:gd name="connsiteY102" fmla="*/ 1326802 h 1342734"/>
              <a:gd name="connsiteX103" fmla="*/ 3623856 w 10678681"/>
              <a:gd name="connsiteY103" fmla="*/ 1290804 h 1342734"/>
              <a:gd name="connsiteX104" fmla="*/ 3564933 w 10678681"/>
              <a:gd name="connsiteY104" fmla="*/ 1287147 h 1342734"/>
              <a:gd name="connsiteX105" fmla="*/ 3550537 w 10678681"/>
              <a:gd name="connsiteY105" fmla="*/ 1317552 h 1342734"/>
              <a:gd name="connsiteX106" fmla="*/ 3487736 w 10678681"/>
              <a:gd name="connsiteY106" fmla="*/ 1303493 h 1342734"/>
              <a:gd name="connsiteX107" fmla="*/ 3392548 w 10678681"/>
              <a:gd name="connsiteY107" fmla="*/ 1278741 h 1342734"/>
              <a:gd name="connsiteX108" fmla="*/ 3337466 w 10678681"/>
              <a:gd name="connsiteY108" fmla="*/ 1272537 h 1342734"/>
              <a:gd name="connsiteX109" fmla="*/ 3175981 w 10678681"/>
              <a:gd name="connsiteY109" fmla="*/ 1208973 h 1342734"/>
              <a:gd name="connsiteX110" fmla="*/ 3036856 w 10678681"/>
              <a:gd name="connsiteY110" fmla="*/ 1214383 h 1342734"/>
              <a:gd name="connsiteX111" fmla="*/ 2824973 w 10678681"/>
              <a:gd name="connsiteY111" fmla="*/ 1134864 h 1342734"/>
              <a:gd name="connsiteX112" fmla="*/ 2804398 w 10678681"/>
              <a:gd name="connsiteY112" fmla="*/ 1125556 h 1342734"/>
              <a:gd name="connsiteX113" fmla="*/ 2736109 w 10678681"/>
              <a:gd name="connsiteY113" fmla="*/ 1137717 h 1342734"/>
              <a:gd name="connsiteX114" fmla="*/ 2659096 w 10678681"/>
              <a:gd name="connsiteY114" fmla="*/ 1150294 h 1342734"/>
              <a:gd name="connsiteX115" fmla="*/ 2567088 w 10678681"/>
              <a:gd name="connsiteY115" fmla="*/ 1181781 h 1342734"/>
              <a:gd name="connsiteX116" fmla="*/ 2454501 w 10678681"/>
              <a:gd name="connsiteY116" fmla="*/ 1155455 h 1342734"/>
              <a:gd name="connsiteX117" fmla="*/ 2385161 w 10678681"/>
              <a:gd name="connsiteY117" fmla="*/ 1161312 h 1342734"/>
              <a:gd name="connsiteX118" fmla="*/ 2273361 w 10678681"/>
              <a:gd name="connsiteY118" fmla="*/ 1134090 h 1342734"/>
              <a:gd name="connsiteX119" fmla="*/ 2132003 w 10678681"/>
              <a:gd name="connsiteY119" fmla="*/ 1139225 h 1342734"/>
              <a:gd name="connsiteX120" fmla="*/ 2041224 w 10678681"/>
              <a:gd name="connsiteY120" fmla="*/ 1147536 h 1342734"/>
              <a:gd name="connsiteX121" fmla="*/ 2010157 w 10678681"/>
              <a:gd name="connsiteY121" fmla="*/ 1152767 h 1342734"/>
              <a:gd name="connsiteX122" fmla="*/ 1859213 w 10678681"/>
              <a:gd name="connsiteY122" fmla="*/ 1199540 h 1342734"/>
              <a:gd name="connsiteX123" fmla="*/ 1735877 w 10678681"/>
              <a:gd name="connsiteY123" fmla="*/ 1246527 h 1342734"/>
              <a:gd name="connsiteX124" fmla="*/ 1705069 w 10678681"/>
              <a:gd name="connsiteY124" fmla="*/ 1251989 h 1342734"/>
              <a:gd name="connsiteX125" fmla="*/ 1307888 w 10678681"/>
              <a:gd name="connsiteY125" fmla="*/ 1283156 h 1342734"/>
              <a:gd name="connsiteX126" fmla="*/ 1220734 w 10678681"/>
              <a:gd name="connsiteY126" fmla="*/ 1257811 h 1342734"/>
              <a:gd name="connsiteX127" fmla="*/ 1021737 w 10678681"/>
              <a:gd name="connsiteY127" fmla="*/ 1238739 h 1342734"/>
              <a:gd name="connsiteX128" fmla="*/ 959820 w 10678681"/>
              <a:gd name="connsiteY128" fmla="*/ 1275863 h 1342734"/>
              <a:gd name="connsiteX129" fmla="*/ 929137 w 10678681"/>
              <a:gd name="connsiteY129" fmla="*/ 1273957 h 1342734"/>
              <a:gd name="connsiteX130" fmla="*/ 878849 w 10678681"/>
              <a:gd name="connsiteY130" fmla="*/ 1266740 h 1342734"/>
              <a:gd name="connsiteX131" fmla="*/ 800667 w 10678681"/>
              <a:gd name="connsiteY131" fmla="*/ 1282041 h 1342734"/>
              <a:gd name="connsiteX132" fmla="*/ 644906 w 10678681"/>
              <a:gd name="connsiteY132" fmla="*/ 1273685 h 1342734"/>
              <a:gd name="connsiteX133" fmla="*/ 379869 w 10678681"/>
              <a:gd name="connsiteY133" fmla="*/ 1339165 h 1342734"/>
              <a:gd name="connsiteX134" fmla="*/ 137696 w 10678681"/>
              <a:gd name="connsiteY134" fmla="*/ 1319217 h 1342734"/>
              <a:gd name="connsiteX135" fmla="*/ 54250 w 10678681"/>
              <a:gd name="connsiteY135" fmla="*/ 1315838 h 1342734"/>
              <a:gd name="connsiteX136" fmla="*/ 28042 w 10678681"/>
              <a:gd name="connsiteY136" fmla="*/ 1297822 h 1342734"/>
              <a:gd name="connsiteX137" fmla="*/ 0 w 10678681"/>
              <a:gd name="connsiteY137" fmla="*/ 1294612 h 1342734"/>
              <a:gd name="connsiteX138" fmla="*/ 0 w 10678681"/>
              <a:gd name="connsiteY138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578184 w 10678681"/>
              <a:gd name="connsiteY85" fmla="*/ 1326745 h 1342734"/>
              <a:gd name="connsiteX86" fmla="*/ 4564919 w 10678681"/>
              <a:gd name="connsiteY86" fmla="*/ 1325507 h 1342734"/>
              <a:gd name="connsiteX87" fmla="*/ 4566586 w 10678681"/>
              <a:gd name="connsiteY87" fmla="*/ 1316963 h 1342734"/>
              <a:gd name="connsiteX88" fmla="*/ 4556303 w 10678681"/>
              <a:gd name="connsiteY88" fmla="*/ 1300262 h 1342734"/>
              <a:gd name="connsiteX89" fmla="*/ 4502358 w 10678681"/>
              <a:gd name="connsiteY89" fmla="*/ 1302558 h 1342734"/>
              <a:gd name="connsiteX90" fmla="*/ 4498919 w 10678681"/>
              <a:gd name="connsiteY90" fmla="*/ 1312115 h 1342734"/>
              <a:gd name="connsiteX91" fmla="*/ 4492075 w 10678681"/>
              <a:gd name="connsiteY91" fmla="*/ 1313357 h 1342734"/>
              <a:gd name="connsiteX92" fmla="*/ 4487466 w 10678681"/>
              <a:gd name="connsiteY92" fmla="*/ 1304102 h 1342734"/>
              <a:gd name="connsiteX93" fmla="*/ 4398292 w 10678681"/>
              <a:gd name="connsiteY93" fmla="*/ 1278410 h 1342734"/>
              <a:gd name="connsiteX94" fmla="*/ 4306088 w 10678681"/>
              <a:gd name="connsiteY94" fmla="*/ 1282512 h 1342734"/>
              <a:gd name="connsiteX95" fmla="*/ 4188995 w 10678681"/>
              <a:gd name="connsiteY95" fmla="*/ 1296718 h 1342734"/>
              <a:gd name="connsiteX96" fmla="*/ 4136582 w 10678681"/>
              <a:gd name="connsiteY96" fmla="*/ 1287687 h 1342734"/>
              <a:gd name="connsiteX97" fmla="*/ 4064614 w 10678681"/>
              <a:gd name="connsiteY97" fmla="*/ 1296118 h 1342734"/>
              <a:gd name="connsiteX98" fmla="*/ 3900948 w 10678681"/>
              <a:gd name="connsiteY98" fmla="*/ 1322156 h 1342734"/>
              <a:gd name="connsiteX99" fmla="*/ 3787890 w 10678681"/>
              <a:gd name="connsiteY99" fmla="*/ 1322164 h 1342734"/>
              <a:gd name="connsiteX100" fmla="*/ 3745993 w 10678681"/>
              <a:gd name="connsiteY100" fmla="*/ 1342630 h 1342734"/>
              <a:gd name="connsiteX101" fmla="*/ 3675785 w 10678681"/>
              <a:gd name="connsiteY101" fmla="*/ 1326802 h 1342734"/>
              <a:gd name="connsiteX102" fmla="*/ 3623856 w 10678681"/>
              <a:gd name="connsiteY102" fmla="*/ 1290804 h 1342734"/>
              <a:gd name="connsiteX103" fmla="*/ 3564933 w 10678681"/>
              <a:gd name="connsiteY103" fmla="*/ 1287147 h 1342734"/>
              <a:gd name="connsiteX104" fmla="*/ 3550537 w 10678681"/>
              <a:gd name="connsiteY104" fmla="*/ 1317552 h 1342734"/>
              <a:gd name="connsiteX105" fmla="*/ 3487736 w 10678681"/>
              <a:gd name="connsiteY105" fmla="*/ 1303493 h 1342734"/>
              <a:gd name="connsiteX106" fmla="*/ 3392548 w 10678681"/>
              <a:gd name="connsiteY106" fmla="*/ 1278741 h 1342734"/>
              <a:gd name="connsiteX107" fmla="*/ 3337466 w 10678681"/>
              <a:gd name="connsiteY107" fmla="*/ 1272537 h 1342734"/>
              <a:gd name="connsiteX108" fmla="*/ 3175981 w 10678681"/>
              <a:gd name="connsiteY108" fmla="*/ 1208973 h 1342734"/>
              <a:gd name="connsiteX109" fmla="*/ 3036856 w 10678681"/>
              <a:gd name="connsiteY109" fmla="*/ 1214383 h 1342734"/>
              <a:gd name="connsiteX110" fmla="*/ 2824973 w 10678681"/>
              <a:gd name="connsiteY110" fmla="*/ 1134864 h 1342734"/>
              <a:gd name="connsiteX111" fmla="*/ 2804398 w 10678681"/>
              <a:gd name="connsiteY111" fmla="*/ 1125556 h 1342734"/>
              <a:gd name="connsiteX112" fmla="*/ 2736109 w 10678681"/>
              <a:gd name="connsiteY112" fmla="*/ 1137717 h 1342734"/>
              <a:gd name="connsiteX113" fmla="*/ 2659096 w 10678681"/>
              <a:gd name="connsiteY113" fmla="*/ 1150294 h 1342734"/>
              <a:gd name="connsiteX114" fmla="*/ 2567088 w 10678681"/>
              <a:gd name="connsiteY114" fmla="*/ 1181781 h 1342734"/>
              <a:gd name="connsiteX115" fmla="*/ 2454501 w 10678681"/>
              <a:gd name="connsiteY115" fmla="*/ 1155455 h 1342734"/>
              <a:gd name="connsiteX116" fmla="*/ 2385161 w 10678681"/>
              <a:gd name="connsiteY116" fmla="*/ 1161312 h 1342734"/>
              <a:gd name="connsiteX117" fmla="*/ 2273361 w 10678681"/>
              <a:gd name="connsiteY117" fmla="*/ 1134090 h 1342734"/>
              <a:gd name="connsiteX118" fmla="*/ 2132003 w 10678681"/>
              <a:gd name="connsiteY118" fmla="*/ 1139225 h 1342734"/>
              <a:gd name="connsiteX119" fmla="*/ 2041224 w 10678681"/>
              <a:gd name="connsiteY119" fmla="*/ 1147536 h 1342734"/>
              <a:gd name="connsiteX120" fmla="*/ 2010157 w 10678681"/>
              <a:gd name="connsiteY120" fmla="*/ 1152767 h 1342734"/>
              <a:gd name="connsiteX121" fmla="*/ 1859213 w 10678681"/>
              <a:gd name="connsiteY121" fmla="*/ 1199540 h 1342734"/>
              <a:gd name="connsiteX122" fmla="*/ 1735877 w 10678681"/>
              <a:gd name="connsiteY122" fmla="*/ 1246527 h 1342734"/>
              <a:gd name="connsiteX123" fmla="*/ 1705069 w 10678681"/>
              <a:gd name="connsiteY123" fmla="*/ 1251989 h 1342734"/>
              <a:gd name="connsiteX124" fmla="*/ 1307888 w 10678681"/>
              <a:gd name="connsiteY124" fmla="*/ 1283156 h 1342734"/>
              <a:gd name="connsiteX125" fmla="*/ 1220734 w 10678681"/>
              <a:gd name="connsiteY125" fmla="*/ 1257811 h 1342734"/>
              <a:gd name="connsiteX126" fmla="*/ 1021737 w 10678681"/>
              <a:gd name="connsiteY126" fmla="*/ 1238739 h 1342734"/>
              <a:gd name="connsiteX127" fmla="*/ 959820 w 10678681"/>
              <a:gd name="connsiteY127" fmla="*/ 1275863 h 1342734"/>
              <a:gd name="connsiteX128" fmla="*/ 929137 w 10678681"/>
              <a:gd name="connsiteY128" fmla="*/ 1273957 h 1342734"/>
              <a:gd name="connsiteX129" fmla="*/ 878849 w 10678681"/>
              <a:gd name="connsiteY129" fmla="*/ 1266740 h 1342734"/>
              <a:gd name="connsiteX130" fmla="*/ 800667 w 10678681"/>
              <a:gd name="connsiteY130" fmla="*/ 1282041 h 1342734"/>
              <a:gd name="connsiteX131" fmla="*/ 644906 w 10678681"/>
              <a:gd name="connsiteY131" fmla="*/ 1273685 h 1342734"/>
              <a:gd name="connsiteX132" fmla="*/ 379869 w 10678681"/>
              <a:gd name="connsiteY132" fmla="*/ 1339165 h 1342734"/>
              <a:gd name="connsiteX133" fmla="*/ 137696 w 10678681"/>
              <a:gd name="connsiteY133" fmla="*/ 1319217 h 1342734"/>
              <a:gd name="connsiteX134" fmla="*/ 54250 w 10678681"/>
              <a:gd name="connsiteY134" fmla="*/ 1315838 h 1342734"/>
              <a:gd name="connsiteX135" fmla="*/ 28042 w 10678681"/>
              <a:gd name="connsiteY135" fmla="*/ 1297822 h 1342734"/>
              <a:gd name="connsiteX136" fmla="*/ 0 w 10678681"/>
              <a:gd name="connsiteY136" fmla="*/ 1294612 h 1342734"/>
              <a:gd name="connsiteX137" fmla="*/ 0 w 10678681"/>
              <a:gd name="connsiteY137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285593 w 10678681"/>
              <a:gd name="connsiteY77" fmla="*/ 1273569 h 1342734"/>
              <a:gd name="connsiteX78" fmla="*/ 5192893 w 10678681"/>
              <a:gd name="connsiteY78" fmla="*/ 1247188 h 1342734"/>
              <a:gd name="connsiteX79" fmla="*/ 5186475 w 10678681"/>
              <a:gd name="connsiteY79" fmla="*/ 1257028 h 1342734"/>
              <a:gd name="connsiteX80" fmla="*/ 5126038 w 10678681"/>
              <a:gd name="connsiteY80" fmla="*/ 1263189 h 1342734"/>
              <a:gd name="connsiteX81" fmla="*/ 4894688 w 10678681"/>
              <a:gd name="connsiteY81" fmla="*/ 1247184 h 1342734"/>
              <a:gd name="connsiteX82" fmla="*/ 4788036 w 10678681"/>
              <a:gd name="connsiteY82" fmla="*/ 1238182 h 1342734"/>
              <a:gd name="connsiteX83" fmla="*/ 4747555 w 10678681"/>
              <a:gd name="connsiteY83" fmla="*/ 1252768 h 1342734"/>
              <a:gd name="connsiteX84" fmla="*/ 4679644 w 10678681"/>
              <a:gd name="connsiteY84" fmla="*/ 1276603 h 1342734"/>
              <a:gd name="connsiteX85" fmla="*/ 4617473 w 10678681"/>
              <a:gd name="connsiteY85" fmla="*/ 1296467 h 1342734"/>
              <a:gd name="connsiteX86" fmla="*/ 4564919 w 10678681"/>
              <a:gd name="connsiteY86" fmla="*/ 1325507 h 1342734"/>
              <a:gd name="connsiteX87" fmla="*/ 4566586 w 10678681"/>
              <a:gd name="connsiteY87" fmla="*/ 1316963 h 1342734"/>
              <a:gd name="connsiteX88" fmla="*/ 4556303 w 10678681"/>
              <a:gd name="connsiteY88" fmla="*/ 1300262 h 1342734"/>
              <a:gd name="connsiteX89" fmla="*/ 4502358 w 10678681"/>
              <a:gd name="connsiteY89" fmla="*/ 1302558 h 1342734"/>
              <a:gd name="connsiteX90" fmla="*/ 4498919 w 10678681"/>
              <a:gd name="connsiteY90" fmla="*/ 1312115 h 1342734"/>
              <a:gd name="connsiteX91" fmla="*/ 4492075 w 10678681"/>
              <a:gd name="connsiteY91" fmla="*/ 1313357 h 1342734"/>
              <a:gd name="connsiteX92" fmla="*/ 4487466 w 10678681"/>
              <a:gd name="connsiteY92" fmla="*/ 1304102 h 1342734"/>
              <a:gd name="connsiteX93" fmla="*/ 4398292 w 10678681"/>
              <a:gd name="connsiteY93" fmla="*/ 1278410 h 1342734"/>
              <a:gd name="connsiteX94" fmla="*/ 4306088 w 10678681"/>
              <a:gd name="connsiteY94" fmla="*/ 1282512 h 1342734"/>
              <a:gd name="connsiteX95" fmla="*/ 4188995 w 10678681"/>
              <a:gd name="connsiteY95" fmla="*/ 1296718 h 1342734"/>
              <a:gd name="connsiteX96" fmla="*/ 4136582 w 10678681"/>
              <a:gd name="connsiteY96" fmla="*/ 1287687 h 1342734"/>
              <a:gd name="connsiteX97" fmla="*/ 4064614 w 10678681"/>
              <a:gd name="connsiteY97" fmla="*/ 1296118 h 1342734"/>
              <a:gd name="connsiteX98" fmla="*/ 3900948 w 10678681"/>
              <a:gd name="connsiteY98" fmla="*/ 1322156 h 1342734"/>
              <a:gd name="connsiteX99" fmla="*/ 3787890 w 10678681"/>
              <a:gd name="connsiteY99" fmla="*/ 1322164 h 1342734"/>
              <a:gd name="connsiteX100" fmla="*/ 3745993 w 10678681"/>
              <a:gd name="connsiteY100" fmla="*/ 1342630 h 1342734"/>
              <a:gd name="connsiteX101" fmla="*/ 3675785 w 10678681"/>
              <a:gd name="connsiteY101" fmla="*/ 1326802 h 1342734"/>
              <a:gd name="connsiteX102" fmla="*/ 3623856 w 10678681"/>
              <a:gd name="connsiteY102" fmla="*/ 1290804 h 1342734"/>
              <a:gd name="connsiteX103" fmla="*/ 3564933 w 10678681"/>
              <a:gd name="connsiteY103" fmla="*/ 1287147 h 1342734"/>
              <a:gd name="connsiteX104" fmla="*/ 3550537 w 10678681"/>
              <a:gd name="connsiteY104" fmla="*/ 1317552 h 1342734"/>
              <a:gd name="connsiteX105" fmla="*/ 3487736 w 10678681"/>
              <a:gd name="connsiteY105" fmla="*/ 1303493 h 1342734"/>
              <a:gd name="connsiteX106" fmla="*/ 3392548 w 10678681"/>
              <a:gd name="connsiteY106" fmla="*/ 1278741 h 1342734"/>
              <a:gd name="connsiteX107" fmla="*/ 3337466 w 10678681"/>
              <a:gd name="connsiteY107" fmla="*/ 1272537 h 1342734"/>
              <a:gd name="connsiteX108" fmla="*/ 3175981 w 10678681"/>
              <a:gd name="connsiteY108" fmla="*/ 1208973 h 1342734"/>
              <a:gd name="connsiteX109" fmla="*/ 3036856 w 10678681"/>
              <a:gd name="connsiteY109" fmla="*/ 1214383 h 1342734"/>
              <a:gd name="connsiteX110" fmla="*/ 2824973 w 10678681"/>
              <a:gd name="connsiteY110" fmla="*/ 1134864 h 1342734"/>
              <a:gd name="connsiteX111" fmla="*/ 2804398 w 10678681"/>
              <a:gd name="connsiteY111" fmla="*/ 1125556 h 1342734"/>
              <a:gd name="connsiteX112" fmla="*/ 2736109 w 10678681"/>
              <a:gd name="connsiteY112" fmla="*/ 1137717 h 1342734"/>
              <a:gd name="connsiteX113" fmla="*/ 2659096 w 10678681"/>
              <a:gd name="connsiteY113" fmla="*/ 1150294 h 1342734"/>
              <a:gd name="connsiteX114" fmla="*/ 2567088 w 10678681"/>
              <a:gd name="connsiteY114" fmla="*/ 1181781 h 1342734"/>
              <a:gd name="connsiteX115" fmla="*/ 2454501 w 10678681"/>
              <a:gd name="connsiteY115" fmla="*/ 1155455 h 1342734"/>
              <a:gd name="connsiteX116" fmla="*/ 2385161 w 10678681"/>
              <a:gd name="connsiteY116" fmla="*/ 1161312 h 1342734"/>
              <a:gd name="connsiteX117" fmla="*/ 2273361 w 10678681"/>
              <a:gd name="connsiteY117" fmla="*/ 1134090 h 1342734"/>
              <a:gd name="connsiteX118" fmla="*/ 2132003 w 10678681"/>
              <a:gd name="connsiteY118" fmla="*/ 1139225 h 1342734"/>
              <a:gd name="connsiteX119" fmla="*/ 2041224 w 10678681"/>
              <a:gd name="connsiteY119" fmla="*/ 1147536 h 1342734"/>
              <a:gd name="connsiteX120" fmla="*/ 2010157 w 10678681"/>
              <a:gd name="connsiteY120" fmla="*/ 1152767 h 1342734"/>
              <a:gd name="connsiteX121" fmla="*/ 1859213 w 10678681"/>
              <a:gd name="connsiteY121" fmla="*/ 1199540 h 1342734"/>
              <a:gd name="connsiteX122" fmla="*/ 1735877 w 10678681"/>
              <a:gd name="connsiteY122" fmla="*/ 1246527 h 1342734"/>
              <a:gd name="connsiteX123" fmla="*/ 1705069 w 10678681"/>
              <a:gd name="connsiteY123" fmla="*/ 1251989 h 1342734"/>
              <a:gd name="connsiteX124" fmla="*/ 1307888 w 10678681"/>
              <a:gd name="connsiteY124" fmla="*/ 1283156 h 1342734"/>
              <a:gd name="connsiteX125" fmla="*/ 1220734 w 10678681"/>
              <a:gd name="connsiteY125" fmla="*/ 1257811 h 1342734"/>
              <a:gd name="connsiteX126" fmla="*/ 1021737 w 10678681"/>
              <a:gd name="connsiteY126" fmla="*/ 1238739 h 1342734"/>
              <a:gd name="connsiteX127" fmla="*/ 959820 w 10678681"/>
              <a:gd name="connsiteY127" fmla="*/ 1275863 h 1342734"/>
              <a:gd name="connsiteX128" fmla="*/ 929137 w 10678681"/>
              <a:gd name="connsiteY128" fmla="*/ 1273957 h 1342734"/>
              <a:gd name="connsiteX129" fmla="*/ 878849 w 10678681"/>
              <a:gd name="connsiteY129" fmla="*/ 1266740 h 1342734"/>
              <a:gd name="connsiteX130" fmla="*/ 800667 w 10678681"/>
              <a:gd name="connsiteY130" fmla="*/ 1282041 h 1342734"/>
              <a:gd name="connsiteX131" fmla="*/ 644906 w 10678681"/>
              <a:gd name="connsiteY131" fmla="*/ 1273685 h 1342734"/>
              <a:gd name="connsiteX132" fmla="*/ 379869 w 10678681"/>
              <a:gd name="connsiteY132" fmla="*/ 1339165 h 1342734"/>
              <a:gd name="connsiteX133" fmla="*/ 137696 w 10678681"/>
              <a:gd name="connsiteY133" fmla="*/ 1319217 h 1342734"/>
              <a:gd name="connsiteX134" fmla="*/ 54250 w 10678681"/>
              <a:gd name="connsiteY134" fmla="*/ 1315838 h 1342734"/>
              <a:gd name="connsiteX135" fmla="*/ 28042 w 10678681"/>
              <a:gd name="connsiteY135" fmla="*/ 1297822 h 1342734"/>
              <a:gd name="connsiteX136" fmla="*/ 0 w 10678681"/>
              <a:gd name="connsiteY136" fmla="*/ 1294612 h 1342734"/>
              <a:gd name="connsiteX137" fmla="*/ 0 w 10678681"/>
              <a:gd name="connsiteY137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86475 w 10678681"/>
              <a:gd name="connsiteY78" fmla="*/ 1257028 h 1342734"/>
              <a:gd name="connsiteX79" fmla="*/ 5126038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705069 w 10678681"/>
              <a:gd name="connsiteY122" fmla="*/ 1251989 h 1342734"/>
              <a:gd name="connsiteX123" fmla="*/ 1307888 w 10678681"/>
              <a:gd name="connsiteY123" fmla="*/ 1283156 h 1342734"/>
              <a:gd name="connsiteX124" fmla="*/ 1220734 w 10678681"/>
              <a:gd name="connsiteY124" fmla="*/ 1257811 h 1342734"/>
              <a:gd name="connsiteX125" fmla="*/ 1021737 w 10678681"/>
              <a:gd name="connsiteY125" fmla="*/ 1238739 h 1342734"/>
              <a:gd name="connsiteX126" fmla="*/ 959820 w 10678681"/>
              <a:gd name="connsiteY126" fmla="*/ 1275863 h 1342734"/>
              <a:gd name="connsiteX127" fmla="*/ 929137 w 10678681"/>
              <a:gd name="connsiteY127" fmla="*/ 1273957 h 1342734"/>
              <a:gd name="connsiteX128" fmla="*/ 878849 w 10678681"/>
              <a:gd name="connsiteY128" fmla="*/ 1266740 h 1342734"/>
              <a:gd name="connsiteX129" fmla="*/ 800667 w 10678681"/>
              <a:gd name="connsiteY129" fmla="*/ 1282041 h 1342734"/>
              <a:gd name="connsiteX130" fmla="*/ 644906 w 10678681"/>
              <a:gd name="connsiteY130" fmla="*/ 1273685 h 1342734"/>
              <a:gd name="connsiteX131" fmla="*/ 379869 w 10678681"/>
              <a:gd name="connsiteY131" fmla="*/ 1339165 h 1342734"/>
              <a:gd name="connsiteX132" fmla="*/ 137696 w 10678681"/>
              <a:gd name="connsiteY132" fmla="*/ 1319217 h 1342734"/>
              <a:gd name="connsiteX133" fmla="*/ 54250 w 10678681"/>
              <a:gd name="connsiteY133" fmla="*/ 1315838 h 1342734"/>
              <a:gd name="connsiteX134" fmla="*/ 28042 w 10678681"/>
              <a:gd name="connsiteY134" fmla="*/ 1297822 h 1342734"/>
              <a:gd name="connsiteX135" fmla="*/ 0 w 10678681"/>
              <a:gd name="connsiteY135" fmla="*/ 1294612 h 1342734"/>
              <a:gd name="connsiteX136" fmla="*/ 0 w 10678681"/>
              <a:gd name="connsiteY136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86475 w 10678681"/>
              <a:gd name="connsiteY78" fmla="*/ 1257028 h 1342734"/>
              <a:gd name="connsiteX79" fmla="*/ 5103589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705069 w 10678681"/>
              <a:gd name="connsiteY122" fmla="*/ 1251989 h 1342734"/>
              <a:gd name="connsiteX123" fmla="*/ 1307888 w 10678681"/>
              <a:gd name="connsiteY123" fmla="*/ 1283156 h 1342734"/>
              <a:gd name="connsiteX124" fmla="*/ 1220734 w 10678681"/>
              <a:gd name="connsiteY124" fmla="*/ 1257811 h 1342734"/>
              <a:gd name="connsiteX125" fmla="*/ 1021737 w 10678681"/>
              <a:gd name="connsiteY125" fmla="*/ 1238739 h 1342734"/>
              <a:gd name="connsiteX126" fmla="*/ 959820 w 10678681"/>
              <a:gd name="connsiteY126" fmla="*/ 1275863 h 1342734"/>
              <a:gd name="connsiteX127" fmla="*/ 929137 w 10678681"/>
              <a:gd name="connsiteY127" fmla="*/ 1273957 h 1342734"/>
              <a:gd name="connsiteX128" fmla="*/ 878849 w 10678681"/>
              <a:gd name="connsiteY128" fmla="*/ 1266740 h 1342734"/>
              <a:gd name="connsiteX129" fmla="*/ 800667 w 10678681"/>
              <a:gd name="connsiteY129" fmla="*/ 1282041 h 1342734"/>
              <a:gd name="connsiteX130" fmla="*/ 644906 w 10678681"/>
              <a:gd name="connsiteY130" fmla="*/ 1273685 h 1342734"/>
              <a:gd name="connsiteX131" fmla="*/ 379869 w 10678681"/>
              <a:gd name="connsiteY131" fmla="*/ 1339165 h 1342734"/>
              <a:gd name="connsiteX132" fmla="*/ 137696 w 10678681"/>
              <a:gd name="connsiteY132" fmla="*/ 1319217 h 1342734"/>
              <a:gd name="connsiteX133" fmla="*/ 54250 w 10678681"/>
              <a:gd name="connsiteY133" fmla="*/ 1315838 h 1342734"/>
              <a:gd name="connsiteX134" fmla="*/ 28042 w 10678681"/>
              <a:gd name="connsiteY134" fmla="*/ 1297822 h 1342734"/>
              <a:gd name="connsiteX135" fmla="*/ 0 w 10678681"/>
              <a:gd name="connsiteY135" fmla="*/ 1294612 h 1342734"/>
              <a:gd name="connsiteX136" fmla="*/ 0 w 10678681"/>
              <a:gd name="connsiteY136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64025 w 10678681"/>
              <a:gd name="connsiteY78" fmla="*/ 1257028 h 1342734"/>
              <a:gd name="connsiteX79" fmla="*/ 5103589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705069 w 10678681"/>
              <a:gd name="connsiteY122" fmla="*/ 1251989 h 1342734"/>
              <a:gd name="connsiteX123" fmla="*/ 1307888 w 10678681"/>
              <a:gd name="connsiteY123" fmla="*/ 1283156 h 1342734"/>
              <a:gd name="connsiteX124" fmla="*/ 1220734 w 10678681"/>
              <a:gd name="connsiteY124" fmla="*/ 1257811 h 1342734"/>
              <a:gd name="connsiteX125" fmla="*/ 1021737 w 10678681"/>
              <a:gd name="connsiteY125" fmla="*/ 1238739 h 1342734"/>
              <a:gd name="connsiteX126" fmla="*/ 959820 w 10678681"/>
              <a:gd name="connsiteY126" fmla="*/ 1275863 h 1342734"/>
              <a:gd name="connsiteX127" fmla="*/ 929137 w 10678681"/>
              <a:gd name="connsiteY127" fmla="*/ 1273957 h 1342734"/>
              <a:gd name="connsiteX128" fmla="*/ 878849 w 10678681"/>
              <a:gd name="connsiteY128" fmla="*/ 1266740 h 1342734"/>
              <a:gd name="connsiteX129" fmla="*/ 800667 w 10678681"/>
              <a:gd name="connsiteY129" fmla="*/ 1282041 h 1342734"/>
              <a:gd name="connsiteX130" fmla="*/ 644906 w 10678681"/>
              <a:gd name="connsiteY130" fmla="*/ 1273685 h 1342734"/>
              <a:gd name="connsiteX131" fmla="*/ 379869 w 10678681"/>
              <a:gd name="connsiteY131" fmla="*/ 1339165 h 1342734"/>
              <a:gd name="connsiteX132" fmla="*/ 137696 w 10678681"/>
              <a:gd name="connsiteY132" fmla="*/ 1319217 h 1342734"/>
              <a:gd name="connsiteX133" fmla="*/ 54250 w 10678681"/>
              <a:gd name="connsiteY133" fmla="*/ 1315838 h 1342734"/>
              <a:gd name="connsiteX134" fmla="*/ 28042 w 10678681"/>
              <a:gd name="connsiteY134" fmla="*/ 1297822 h 1342734"/>
              <a:gd name="connsiteX135" fmla="*/ 0 w 10678681"/>
              <a:gd name="connsiteY135" fmla="*/ 1294612 h 1342734"/>
              <a:gd name="connsiteX136" fmla="*/ 0 w 10678681"/>
              <a:gd name="connsiteY136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64025 w 10678681"/>
              <a:gd name="connsiteY78" fmla="*/ 1257028 h 1342734"/>
              <a:gd name="connsiteX79" fmla="*/ 5103589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705069 w 10678681"/>
              <a:gd name="connsiteY122" fmla="*/ 1251989 h 1342734"/>
              <a:gd name="connsiteX123" fmla="*/ 1307888 w 10678681"/>
              <a:gd name="connsiteY123" fmla="*/ 1283156 h 1342734"/>
              <a:gd name="connsiteX124" fmla="*/ 1021737 w 10678681"/>
              <a:gd name="connsiteY124" fmla="*/ 1238739 h 1342734"/>
              <a:gd name="connsiteX125" fmla="*/ 959820 w 10678681"/>
              <a:gd name="connsiteY125" fmla="*/ 1275863 h 1342734"/>
              <a:gd name="connsiteX126" fmla="*/ 929137 w 10678681"/>
              <a:gd name="connsiteY126" fmla="*/ 1273957 h 1342734"/>
              <a:gd name="connsiteX127" fmla="*/ 878849 w 10678681"/>
              <a:gd name="connsiteY127" fmla="*/ 1266740 h 1342734"/>
              <a:gd name="connsiteX128" fmla="*/ 800667 w 10678681"/>
              <a:gd name="connsiteY128" fmla="*/ 1282041 h 1342734"/>
              <a:gd name="connsiteX129" fmla="*/ 644906 w 10678681"/>
              <a:gd name="connsiteY129" fmla="*/ 1273685 h 1342734"/>
              <a:gd name="connsiteX130" fmla="*/ 379869 w 10678681"/>
              <a:gd name="connsiteY130" fmla="*/ 1339165 h 1342734"/>
              <a:gd name="connsiteX131" fmla="*/ 137696 w 10678681"/>
              <a:gd name="connsiteY131" fmla="*/ 1319217 h 1342734"/>
              <a:gd name="connsiteX132" fmla="*/ 54250 w 10678681"/>
              <a:gd name="connsiteY132" fmla="*/ 1315838 h 1342734"/>
              <a:gd name="connsiteX133" fmla="*/ 28042 w 10678681"/>
              <a:gd name="connsiteY133" fmla="*/ 1297822 h 1342734"/>
              <a:gd name="connsiteX134" fmla="*/ 0 w 10678681"/>
              <a:gd name="connsiteY134" fmla="*/ 1294612 h 1342734"/>
              <a:gd name="connsiteX135" fmla="*/ 0 w 10678681"/>
              <a:gd name="connsiteY135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64025 w 10678681"/>
              <a:gd name="connsiteY78" fmla="*/ 1257028 h 1342734"/>
              <a:gd name="connsiteX79" fmla="*/ 5103589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705069 w 10678681"/>
              <a:gd name="connsiteY122" fmla="*/ 1251989 h 1342734"/>
              <a:gd name="connsiteX123" fmla="*/ 1279827 w 10678681"/>
              <a:gd name="connsiteY123" fmla="*/ 1245307 h 1342734"/>
              <a:gd name="connsiteX124" fmla="*/ 1021737 w 10678681"/>
              <a:gd name="connsiteY124" fmla="*/ 1238739 h 1342734"/>
              <a:gd name="connsiteX125" fmla="*/ 959820 w 10678681"/>
              <a:gd name="connsiteY125" fmla="*/ 1275863 h 1342734"/>
              <a:gd name="connsiteX126" fmla="*/ 929137 w 10678681"/>
              <a:gd name="connsiteY126" fmla="*/ 1273957 h 1342734"/>
              <a:gd name="connsiteX127" fmla="*/ 878849 w 10678681"/>
              <a:gd name="connsiteY127" fmla="*/ 1266740 h 1342734"/>
              <a:gd name="connsiteX128" fmla="*/ 800667 w 10678681"/>
              <a:gd name="connsiteY128" fmla="*/ 1282041 h 1342734"/>
              <a:gd name="connsiteX129" fmla="*/ 644906 w 10678681"/>
              <a:gd name="connsiteY129" fmla="*/ 1273685 h 1342734"/>
              <a:gd name="connsiteX130" fmla="*/ 379869 w 10678681"/>
              <a:gd name="connsiteY130" fmla="*/ 1339165 h 1342734"/>
              <a:gd name="connsiteX131" fmla="*/ 137696 w 10678681"/>
              <a:gd name="connsiteY131" fmla="*/ 1319217 h 1342734"/>
              <a:gd name="connsiteX132" fmla="*/ 54250 w 10678681"/>
              <a:gd name="connsiteY132" fmla="*/ 1315838 h 1342734"/>
              <a:gd name="connsiteX133" fmla="*/ 28042 w 10678681"/>
              <a:gd name="connsiteY133" fmla="*/ 1297822 h 1342734"/>
              <a:gd name="connsiteX134" fmla="*/ 0 w 10678681"/>
              <a:gd name="connsiteY134" fmla="*/ 1294612 h 1342734"/>
              <a:gd name="connsiteX135" fmla="*/ 0 w 10678681"/>
              <a:gd name="connsiteY135" fmla="*/ 0 h 1342734"/>
              <a:gd name="connsiteX0" fmla="*/ 0 w 10678681"/>
              <a:gd name="connsiteY0" fmla="*/ 0 h 1342734"/>
              <a:gd name="connsiteX1" fmla="*/ 10678681 w 10678681"/>
              <a:gd name="connsiteY1" fmla="*/ 0 h 1342734"/>
              <a:gd name="connsiteX2" fmla="*/ 10666019 w 10678681"/>
              <a:gd name="connsiteY2" fmla="*/ 7876 h 1342734"/>
              <a:gd name="connsiteX3" fmla="*/ 10632825 w 10678681"/>
              <a:gd name="connsiteY3" fmla="*/ 32153 h 1342734"/>
              <a:gd name="connsiteX4" fmla="*/ 10516219 w 10678681"/>
              <a:gd name="connsiteY4" fmla="*/ 45588 h 1342734"/>
              <a:gd name="connsiteX5" fmla="*/ 10456989 w 10678681"/>
              <a:gd name="connsiteY5" fmla="*/ 979 h 1342734"/>
              <a:gd name="connsiteX6" fmla="*/ 10438642 w 10678681"/>
              <a:gd name="connsiteY6" fmla="*/ 1524 h 1342734"/>
              <a:gd name="connsiteX7" fmla="*/ 10407146 w 10678681"/>
              <a:gd name="connsiteY7" fmla="*/ 43659 h 1342734"/>
              <a:gd name="connsiteX8" fmla="*/ 10341159 w 10678681"/>
              <a:gd name="connsiteY8" fmla="*/ 103824 h 1342734"/>
              <a:gd name="connsiteX9" fmla="*/ 10244930 w 10678681"/>
              <a:gd name="connsiteY9" fmla="*/ 94599 h 1342734"/>
              <a:gd name="connsiteX10" fmla="*/ 10115334 w 10678681"/>
              <a:gd name="connsiteY10" fmla="*/ 155658 h 1342734"/>
              <a:gd name="connsiteX11" fmla="*/ 10068157 w 10678681"/>
              <a:gd name="connsiteY11" fmla="*/ 215673 h 1342734"/>
              <a:gd name="connsiteX12" fmla="*/ 10045431 w 10678681"/>
              <a:gd name="connsiteY12" fmla="*/ 229568 h 1342734"/>
              <a:gd name="connsiteX13" fmla="*/ 9929077 w 10678681"/>
              <a:gd name="connsiteY13" fmla="*/ 209062 h 1342734"/>
              <a:gd name="connsiteX14" fmla="*/ 9840045 w 10678681"/>
              <a:gd name="connsiteY14" fmla="*/ 223033 h 1342734"/>
              <a:gd name="connsiteX15" fmla="*/ 9679639 w 10678681"/>
              <a:gd name="connsiteY15" fmla="*/ 247182 h 1342734"/>
              <a:gd name="connsiteX16" fmla="*/ 9498347 w 10678681"/>
              <a:gd name="connsiteY16" fmla="*/ 244723 h 1342734"/>
              <a:gd name="connsiteX17" fmla="*/ 9366026 w 10678681"/>
              <a:gd name="connsiteY17" fmla="*/ 299024 h 1342734"/>
              <a:gd name="connsiteX18" fmla="*/ 9316702 w 10678681"/>
              <a:gd name="connsiteY18" fmla="*/ 356523 h 1342734"/>
              <a:gd name="connsiteX19" fmla="*/ 9121744 w 10678681"/>
              <a:gd name="connsiteY19" fmla="*/ 365177 h 1342734"/>
              <a:gd name="connsiteX20" fmla="*/ 9061654 w 10678681"/>
              <a:gd name="connsiteY20" fmla="*/ 393730 h 1342734"/>
              <a:gd name="connsiteX21" fmla="*/ 8997577 w 10678681"/>
              <a:gd name="connsiteY21" fmla="*/ 380865 h 1342734"/>
              <a:gd name="connsiteX22" fmla="*/ 8907968 w 10678681"/>
              <a:gd name="connsiteY22" fmla="*/ 447345 h 1342734"/>
              <a:gd name="connsiteX23" fmla="*/ 8764163 w 10678681"/>
              <a:gd name="connsiteY23" fmla="*/ 471000 h 1342734"/>
              <a:gd name="connsiteX24" fmla="*/ 8680155 w 10678681"/>
              <a:gd name="connsiteY24" fmla="*/ 492404 h 1342734"/>
              <a:gd name="connsiteX25" fmla="*/ 8651436 w 10678681"/>
              <a:gd name="connsiteY25" fmla="*/ 511923 h 1342734"/>
              <a:gd name="connsiteX26" fmla="*/ 8609185 w 10678681"/>
              <a:gd name="connsiteY26" fmla="*/ 531525 h 1342734"/>
              <a:gd name="connsiteX27" fmla="*/ 8537091 w 10678681"/>
              <a:gd name="connsiteY27" fmla="*/ 574933 h 1342734"/>
              <a:gd name="connsiteX28" fmla="*/ 8435931 w 10678681"/>
              <a:gd name="connsiteY28" fmla="*/ 617926 h 1342734"/>
              <a:gd name="connsiteX29" fmla="*/ 8348623 w 10678681"/>
              <a:gd name="connsiteY29" fmla="*/ 600607 h 1342734"/>
              <a:gd name="connsiteX30" fmla="*/ 8276883 w 10678681"/>
              <a:gd name="connsiteY30" fmla="*/ 588214 h 1342734"/>
              <a:gd name="connsiteX31" fmla="*/ 8086698 w 10678681"/>
              <a:gd name="connsiteY31" fmla="*/ 605185 h 1342734"/>
              <a:gd name="connsiteX32" fmla="*/ 7982378 w 10678681"/>
              <a:gd name="connsiteY32" fmla="*/ 629799 h 1342734"/>
              <a:gd name="connsiteX33" fmla="*/ 7947952 w 10678681"/>
              <a:gd name="connsiteY33" fmla="*/ 648003 h 1342734"/>
              <a:gd name="connsiteX34" fmla="*/ 7890112 w 10678681"/>
              <a:gd name="connsiteY34" fmla="*/ 677915 h 1342734"/>
              <a:gd name="connsiteX35" fmla="*/ 7853284 w 10678681"/>
              <a:gd name="connsiteY35" fmla="*/ 723588 h 1342734"/>
              <a:gd name="connsiteX36" fmla="*/ 7802383 w 10678681"/>
              <a:gd name="connsiteY36" fmla="*/ 739359 h 1342734"/>
              <a:gd name="connsiteX37" fmla="*/ 7730518 w 10678681"/>
              <a:gd name="connsiteY37" fmla="*/ 739526 h 1342734"/>
              <a:gd name="connsiteX38" fmla="*/ 7720084 w 10678681"/>
              <a:gd name="connsiteY38" fmla="*/ 760750 h 1342734"/>
              <a:gd name="connsiteX39" fmla="*/ 7652907 w 10678681"/>
              <a:gd name="connsiteY39" fmla="*/ 783273 h 1342734"/>
              <a:gd name="connsiteX40" fmla="*/ 7606008 w 10678681"/>
              <a:gd name="connsiteY40" fmla="*/ 800717 h 1342734"/>
              <a:gd name="connsiteX41" fmla="*/ 7480223 w 10678681"/>
              <a:gd name="connsiteY41" fmla="*/ 856821 h 1342734"/>
              <a:gd name="connsiteX42" fmla="*/ 7356005 w 10678681"/>
              <a:gd name="connsiteY42" fmla="*/ 919462 h 1342734"/>
              <a:gd name="connsiteX43" fmla="*/ 7305396 w 10678681"/>
              <a:gd name="connsiteY43" fmla="*/ 986228 h 1342734"/>
              <a:gd name="connsiteX44" fmla="*/ 7266251 w 10678681"/>
              <a:gd name="connsiteY44" fmla="*/ 967864 h 1342734"/>
              <a:gd name="connsiteX45" fmla="*/ 7258094 w 10678681"/>
              <a:gd name="connsiteY45" fmla="*/ 990679 h 1342734"/>
              <a:gd name="connsiteX46" fmla="*/ 7257893 w 10678681"/>
              <a:gd name="connsiteY46" fmla="*/ 991204 h 1342734"/>
              <a:gd name="connsiteX47" fmla="*/ 7247153 w 10678681"/>
              <a:gd name="connsiteY47" fmla="*/ 991550 h 1342734"/>
              <a:gd name="connsiteX48" fmla="*/ 7193612 w 10678681"/>
              <a:gd name="connsiteY48" fmla="*/ 987042 h 1342734"/>
              <a:gd name="connsiteX49" fmla="*/ 7132632 w 10678681"/>
              <a:gd name="connsiteY49" fmla="*/ 1042036 h 1342734"/>
              <a:gd name="connsiteX50" fmla="*/ 7105610 w 10678681"/>
              <a:gd name="connsiteY50" fmla="*/ 1053537 h 1342734"/>
              <a:gd name="connsiteX51" fmla="*/ 7069148 w 10678681"/>
              <a:gd name="connsiteY51" fmla="*/ 1047163 h 1342734"/>
              <a:gd name="connsiteX52" fmla="*/ 7039634 w 10678681"/>
              <a:gd name="connsiteY52" fmla="*/ 1059971 h 1342734"/>
              <a:gd name="connsiteX53" fmla="*/ 7033445 w 10678681"/>
              <a:gd name="connsiteY53" fmla="*/ 1063314 h 1342734"/>
              <a:gd name="connsiteX54" fmla="*/ 6999157 w 10678681"/>
              <a:gd name="connsiteY54" fmla="*/ 1055282 h 1342734"/>
              <a:gd name="connsiteX55" fmla="*/ 6981874 w 10678681"/>
              <a:gd name="connsiteY55" fmla="*/ 1053827 h 1342734"/>
              <a:gd name="connsiteX56" fmla="*/ 6976102 w 10678681"/>
              <a:gd name="connsiteY56" fmla="*/ 1047854 h 1342734"/>
              <a:gd name="connsiteX57" fmla="*/ 6951040 w 10678681"/>
              <a:gd name="connsiteY57" fmla="*/ 1048531 h 1342734"/>
              <a:gd name="connsiteX58" fmla="*/ 6948497 w 10678681"/>
              <a:gd name="connsiteY58" fmla="*/ 1050706 h 1342734"/>
              <a:gd name="connsiteX59" fmla="*/ 6926582 w 10678681"/>
              <a:gd name="connsiteY59" fmla="*/ 1043462 h 1342734"/>
              <a:gd name="connsiteX60" fmla="*/ 6833743 w 10678681"/>
              <a:gd name="connsiteY60" fmla="*/ 1027960 h 1342734"/>
              <a:gd name="connsiteX61" fmla="*/ 6687090 w 10678681"/>
              <a:gd name="connsiteY61" fmla="*/ 1063250 h 1342734"/>
              <a:gd name="connsiteX62" fmla="*/ 6431838 w 10678681"/>
              <a:gd name="connsiteY62" fmla="*/ 1063226 h 1342734"/>
              <a:gd name="connsiteX63" fmla="*/ 6327795 w 10678681"/>
              <a:gd name="connsiteY63" fmla="*/ 1088142 h 1342734"/>
              <a:gd name="connsiteX64" fmla="*/ 6136549 w 10678681"/>
              <a:gd name="connsiteY64" fmla="*/ 1100268 h 1342734"/>
              <a:gd name="connsiteX65" fmla="*/ 6004655 w 10678681"/>
              <a:gd name="connsiteY65" fmla="*/ 1114946 h 1342734"/>
              <a:gd name="connsiteX66" fmla="*/ 5936643 w 10678681"/>
              <a:gd name="connsiteY66" fmla="*/ 1095428 h 1342734"/>
              <a:gd name="connsiteX67" fmla="*/ 5912484 w 10678681"/>
              <a:gd name="connsiteY67" fmla="*/ 1112624 h 1342734"/>
              <a:gd name="connsiteX68" fmla="*/ 5908387 w 10678681"/>
              <a:gd name="connsiteY68" fmla="*/ 1116018 h 1342734"/>
              <a:gd name="connsiteX69" fmla="*/ 5890495 w 10678681"/>
              <a:gd name="connsiteY69" fmla="*/ 1120268 h 1342734"/>
              <a:gd name="connsiteX70" fmla="*/ 5887318 w 10678681"/>
              <a:gd name="connsiteY70" fmla="*/ 1133134 h 1342734"/>
              <a:gd name="connsiteX71" fmla="*/ 5861726 w 10678681"/>
              <a:gd name="connsiteY71" fmla="*/ 1147891 h 1342734"/>
              <a:gd name="connsiteX72" fmla="*/ 5805823 w 10678681"/>
              <a:gd name="connsiteY72" fmla="*/ 1152457 h 1342734"/>
              <a:gd name="connsiteX73" fmla="*/ 5689841 w 10678681"/>
              <a:gd name="connsiteY73" fmla="*/ 1176232 h 1342734"/>
              <a:gd name="connsiteX74" fmla="*/ 5605119 w 10678681"/>
              <a:gd name="connsiteY74" fmla="*/ 1190202 h 1342734"/>
              <a:gd name="connsiteX75" fmla="*/ 5488513 w 10678681"/>
              <a:gd name="connsiteY75" fmla="*/ 1205367 h 1342734"/>
              <a:gd name="connsiteX76" fmla="*/ 5402905 w 10678681"/>
              <a:gd name="connsiteY76" fmla="*/ 1241191 h 1342734"/>
              <a:gd name="connsiteX77" fmla="*/ 5192893 w 10678681"/>
              <a:gd name="connsiteY77" fmla="*/ 1247188 h 1342734"/>
              <a:gd name="connsiteX78" fmla="*/ 5164025 w 10678681"/>
              <a:gd name="connsiteY78" fmla="*/ 1257028 h 1342734"/>
              <a:gd name="connsiteX79" fmla="*/ 5103589 w 10678681"/>
              <a:gd name="connsiteY79" fmla="*/ 1263189 h 1342734"/>
              <a:gd name="connsiteX80" fmla="*/ 4894688 w 10678681"/>
              <a:gd name="connsiteY80" fmla="*/ 1247184 h 1342734"/>
              <a:gd name="connsiteX81" fmla="*/ 4788036 w 10678681"/>
              <a:gd name="connsiteY81" fmla="*/ 1238182 h 1342734"/>
              <a:gd name="connsiteX82" fmla="*/ 4747555 w 10678681"/>
              <a:gd name="connsiteY82" fmla="*/ 1252768 h 1342734"/>
              <a:gd name="connsiteX83" fmla="*/ 4679644 w 10678681"/>
              <a:gd name="connsiteY83" fmla="*/ 1276603 h 1342734"/>
              <a:gd name="connsiteX84" fmla="*/ 4617473 w 10678681"/>
              <a:gd name="connsiteY84" fmla="*/ 1296467 h 1342734"/>
              <a:gd name="connsiteX85" fmla="*/ 4564919 w 10678681"/>
              <a:gd name="connsiteY85" fmla="*/ 1325507 h 1342734"/>
              <a:gd name="connsiteX86" fmla="*/ 4566586 w 10678681"/>
              <a:gd name="connsiteY86" fmla="*/ 1316963 h 1342734"/>
              <a:gd name="connsiteX87" fmla="*/ 4556303 w 10678681"/>
              <a:gd name="connsiteY87" fmla="*/ 1300262 h 1342734"/>
              <a:gd name="connsiteX88" fmla="*/ 4502358 w 10678681"/>
              <a:gd name="connsiteY88" fmla="*/ 1302558 h 1342734"/>
              <a:gd name="connsiteX89" fmla="*/ 4498919 w 10678681"/>
              <a:gd name="connsiteY89" fmla="*/ 1312115 h 1342734"/>
              <a:gd name="connsiteX90" fmla="*/ 4492075 w 10678681"/>
              <a:gd name="connsiteY90" fmla="*/ 1313357 h 1342734"/>
              <a:gd name="connsiteX91" fmla="*/ 4487466 w 10678681"/>
              <a:gd name="connsiteY91" fmla="*/ 1304102 h 1342734"/>
              <a:gd name="connsiteX92" fmla="*/ 4398292 w 10678681"/>
              <a:gd name="connsiteY92" fmla="*/ 1278410 h 1342734"/>
              <a:gd name="connsiteX93" fmla="*/ 4306088 w 10678681"/>
              <a:gd name="connsiteY93" fmla="*/ 1282512 h 1342734"/>
              <a:gd name="connsiteX94" fmla="*/ 4188995 w 10678681"/>
              <a:gd name="connsiteY94" fmla="*/ 1296718 h 1342734"/>
              <a:gd name="connsiteX95" fmla="*/ 4136582 w 10678681"/>
              <a:gd name="connsiteY95" fmla="*/ 1287687 h 1342734"/>
              <a:gd name="connsiteX96" fmla="*/ 4064614 w 10678681"/>
              <a:gd name="connsiteY96" fmla="*/ 1296118 h 1342734"/>
              <a:gd name="connsiteX97" fmla="*/ 3900948 w 10678681"/>
              <a:gd name="connsiteY97" fmla="*/ 1322156 h 1342734"/>
              <a:gd name="connsiteX98" fmla="*/ 3787890 w 10678681"/>
              <a:gd name="connsiteY98" fmla="*/ 1322164 h 1342734"/>
              <a:gd name="connsiteX99" fmla="*/ 3745993 w 10678681"/>
              <a:gd name="connsiteY99" fmla="*/ 1342630 h 1342734"/>
              <a:gd name="connsiteX100" fmla="*/ 3675785 w 10678681"/>
              <a:gd name="connsiteY100" fmla="*/ 1326802 h 1342734"/>
              <a:gd name="connsiteX101" fmla="*/ 3623856 w 10678681"/>
              <a:gd name="connsiteY101" fmla="*/ 1290804 h 1342734"/>
              <a:gd name="connsiteX102" fmla="*/ 3564933 w 10678681"/>
              <a:gd name="connsiteY102" fmla="*/ 1287147 h 1342734"/>
              <a:gd name="connsiteX103" fmla="*/ 3550537 w 10678681"/>
              <a:gd name="connsiteY103" fmla="*/ 1317552 h 1342734"/>
              <a:gd name="connsiteX104" fmla="*/ 3487736 w 10678681"/>
              <a:gd name="connsiteY104" fmla="*/ 1303493 h 1342734"/>
              <a:gd name="connsiteX105" fmla="*/ 3392548 w 10678681"/>
              <a:gd name="connsiteY105" fmla="*/ 1278741 h 1342734"/>
              <a:gd name="connsiteX106" fmla="*/ 3337466 w 10678681"/>
              <a:gd name="connsiteY106" fmla="*/ 1272537 h 1342734"/>
              <a:gd name="connsiteX107" fmla="*/ 3175981 w 10678681"/>
              <a:gd name="connsiteY107" fmla="*/ 1208973 h 1342734"/>
              <a:gd name="connsiteX108" fmla="*/ 3036856 w 10678681"/>
              <a:gd name="connsiteY108" fmla="*/ 1214383 h 1342734"/>
              <a:gd name="connsiteX109" fmla="*/ 2824973 w 10678681"/>
              <a:gd name="connsiteY109" fmla="*/ 1134864 h 1342734"/>
              <a:gd name="connsiteX110" fmla="*/ 2804398 w 10678681"/>
              <a:gd name="connsiteY110" fmla="*/ 1125556 h 1342734"/>
              <a:gd name="connsiteX111" fmla="*/ 2736109 w 10678681"/>
              <a:gd name="connsiteY111" fmla="*/ 1137717 h 1342734"/>
              <a:gd name="connsiteX112" fmla="*/ 2659096 w 10678681"/>
              <a:gd name="connsiteY112" fmla="*/ 1150294 h 1342734"/>
              <a:gd name="connsiteX113" fmla="*/ 2567088 w 10678681"/>
              <a:gd name="connsiteY113" fmla="*/ 1181781 h 1342734"/>
              <a:gd name="connsiteX114" fmla="*/ 2454501 w 10678681"/>
              <a:gd name="connsiteY114" fmla="*/ 1155455 h 1342734"/>
              <a:gd name="connsiteX115" fmla="*/ 2385161 w 10678681"/>
              <a:gd name="connsiteY115" fmla="*/ 1161312 h 1342734"/>
              <a:gd name="connsiteX116" fmla="*/ 2273361 w 10678681"/>
              <a:gd name="connsiteY116" fmla="*/ 1134090 h 1342734"/>
              <a:gd name="connsiteX117" fmla="*/ 2132003 w 10678681"/>
              <a:gd name="connsiteY117" fmla="*/ 1139225 h 1342734"/>
              <a:gd name="connsiteX118" fmla="*/ 2041224 w 10678681"/>
              <a:gd name="connsiteY118" fmla="*/ 1147536 h 1342734"/>
              <a:gd name="connsiteX119" fmla="*/ 2010157 w 10678681"/>
              <a:gd name="connsiteY119" fmla="*/ 1152767 h 1342734"/>
              <a:gd name="connsiteX120" fmla="*/ 1859213 w 10678681"/>
              <a:gd name="connsiteY120" fmla="*/ 1199540 h 1342734"/>
              <a:gd name="connsiteX121" fmla="*/ 1735877 w 10678681"/>
              <a:gd name="connsiteY121" fmla="*/ 1246527 h 1342734"/>
              <a:gd name="connsiteX122" fmla="*/ 1660167 w 10678681"/>
              <a:gd name="connsiteY122" fmla="*/ 1236849 h 1342734"/>
              <a:gd name="connsiteX123" fmla="*/ 1279827 w 10678681"/>
              <a:gd name="connsiteY123" fmla="*/ 1245307 h 1342734"/>
              <a:gd name="connsiteX124" fmla="*/ 1021737 w 10678681"/>
              <a:gd name="connsiteY124" fmla="*/ 1238739 h 1342734"/>
              <a:gd name="connsiteX125" fmla="*/ 959820 w 10678681"/>
              <a:gd name="connsiteY125" fmla="*/ 1275863 h 1342734"/>
              <a:gd name="connsiteX126" fmla="*/ 929137 w 10678681"/>
              <a:gd name="connsiteY126" fmla="*/ 1273957 h 1342734"/>
              <a:gd name="connsiteX127" fmla="*/ 878849 w 10678681"/>
              <a:gd name="connsiteY127" fmla="*/ 1266740 h 1342734"/>
              <a:gd name="connsiteX128" fmla="*/ 800667 w 10678681"/>
              <a:gd name="connsiteY128" fmla="*/ 1282041 h 1342734"/>
              <a:gd name="connsiteX129" fmla="*/ 644906 w 10678681"/>
              <a:gd name="connsiteY129" fmla="*/ 1273685 h 1342734"/>
              <a:gd name="connsiteX130" fmla="*/ 379869 w 10678681"/>
              <a:gd name="connsiteY130" fmla="*/ 1339165 h 1342734"/>
              <a:gd name="connsiteX131" fmla="*/ 137696 w 10678681"/>
              <a:gd name="connsiteY131" fmla="*/ 1319217 h 1342734"/>
              <a:gd name="connsiteX132" fmla="*/ 54250 w 10678681"/>
              <a:gd name="connsiteY132" fmla="*/ 1315838 h 1342734"/>
              <a:gd name="connsiteX133" fmla="*/ 28042 w 10678681"/>
              <a:gd name="connsiteY133" fmla="*/ 1297822 h 1342734"/>
              <a:gd name="connsiteX134" fmla="*/ 0 w 10678681"/>
              <a:gd name="connsiteY134" fmla="*/ 1294612 h 1342734"/>
              <a:gd name="connsiteX135" fmla="*/ 0 w 10678681"/>
              <a:gd name="connsiteY135" fmla="*/ 0 h 134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10678681" h="1342734">
                <a:moveTo>
                  <a:pt x="0" y="0"/>
                </a:moveTo>
                <a:lnTo>
                  <a:pt x="10678681" y="0"/>
                </a:lnTo>
                <a:lnTo>
                  <a:pt x="10666019" y="7876"/>
                </a:lnTo>
                <a:cubicBezTo>
                  <a:pt x="10653407" y="16166"/>
                  <a:pt x="10642107" y="24244"/>
                  <a:pt x="10632825" y="32153"/>
                </a:cubicBezTo>
                <a:cubicBezTo>
                  <a:pt x="10592272" y="36323"/>
                  <a:pt x="10556884" y="50892"/>
                  <a:pt x="10516219" y="45588"/>
                </a:cubicBezTo>
                <a:cubicBezTo>
                  <a:pt x="10497465" y="38035"/>
                  <a:pt x="10481313" y="25649"/>
                  <a:pt x="10456989" y="979"/>
                </a:cubicBezTo>
                <a:cubicBezTo>
                  <a:pt x="10458435" y="21260"/>
                  <a:pt x="10448472" y="9612"/>
                  <a:pt x="10438642" y="1524"/>
                </a:cubicBezTo>
                <a:cubicBezTo>
                  <a:pt x="10430119" y="11702"/>
                  <a:pt x="10417632" y="41266"/>
                  <a:pt x="10407146" y="43659"/>
                </a:cubicBezTo>
                <a:cubicBezTo>
                  <a:pt x="10379701" y="2826"/>
                  <a:pt x="10370665" y="125005"/>
                  <a:pt x="10341159" y="103824"/>
                </a:cubicBezTo>
                <a:cubicBezTo>
                  <a:pt x="10332001" y="120367"/>
                  <a:pt x="10274736" y="115685"/>
                  <a:pt x="10244930" y="94599"/>
                </a:cubicBezTo>
                <a:cubicBezTo>
                  <a:pt x="10189350" y="132718"/>
                  <a:pt x="10178914" y="158571"/>
                  <a:pt x="10115334" y="155658"/>
                </a:cubicBezTo>
                <a:cubicBezTo>
                  <a:pt x="10110816" y="185325"/>
                  <a:pt x="10047419" y="166765"/>
                  <a:pt x="10068157" y="215673"/>
                </a:cubicBezTo>
                <a:cubicBezTo>
                  <a:pt x="10047157" y="216184"/>
                  <a:pt x="10029060" y="198149"/>
                  <a:pt x="10045431" y="229568"/>
                </a:cubicBezTo>
                <a:cubicBezTo>
                  <a:pt x="10018897" y="234017"/>
                  <a:pt x="9963426" y="205273"/>
                  <a:pt x="9929077" y="209062"/>
                </a:cubicBezTo>
                <a:cubicBezTo>
                  <a:pt x="9910475" y="224494"/>
                  <a:pt x="9890198" y="272419"/>
                  <a:pt x="9840045" y="223033"/>
                </a:cubicBezTo>
                <a:cubicBezTo>
                  <a:pt x="9789999" y="276055"/>
                  <a:pt x="9744257" y="186744"/>
                  <a:pt x="9679639" y="247182"/>
                </a:cubicBezTo>
                <a:cubicBezTo>
                  <a:pt x="9634736" y="215294"/>
                  <a:pt x="9537501" y="238016"/>
                  <a:pt x="9498347" y="244723"/>
                </a:cubicBezTo>
                <a:cubicBezTo>
                  <a:pt x="9450379" y="244255"/>
                  <a:pt x="9394227" y="293607"/>
                  <a:pt x="9366026" y="299024"/>
                </a:cubicBezTo>
                <a:cubicBezTo>
                  <a:pt x="9341424" y="298595"/>
                  <a:pt x="9297504" y="338146"/>
                  <a:pt x="9316702" y="356523"/>
                </a:cubicBezTo>
                <a:cubicBezTo>
                  <a:pt x="9228105" y="319675"/>
                  <a:pt x="9206375" y="367221"/>
                  <a:pt x="9121744" y="365177"/>
                </a:cubicBezTo>
                <a:cubicBezTo>
                  <a:pt x="9093808" y="425910"/>
                  <a:pt x="9103257" y="373647"/>
                  <a:pt x="9061654" y="393730"/>
                </a:cubicBezTo>
                <a:cubicBezTo>
                  <a:pt x="9060114" y="344357"/>
                  <a:pt x="9015442" y="432718"/>
                  <a:pt x="8997577" y="380865"/>
                </a:cubicBezTo>
                <a:cubicBezTo>
                  <a:pt x="8969550" y="402056"/>
                  <a:pt x="8954076" y="446763"/>
                  <a:pt x="8907968" y="447345"/>
                </a:cubicBezTo>
                <a:cubicBezTo>
                  <a:pt x="8864369" y="428134"/>
                  <a:pt x="8818646" y="497461"/>
                  <a:pt x="8764163" y="471000"/>
                </a:cubicBezTo>
                <a:cubicBezTo>
                  <a:pt x="8744747" y="465539"/>
                  <a:pt x="8688469" y="474754"/>
                  <a:pt x="8680155" y="492404"/>
                </a:cubicBezTo>
                <a:cubicBezTo>
                  <a:pt x="8668902" y="497604"/>
                  <a:pt x="8654338" y="493892"/>
                  <a:pt x="8651436" y="511923"/>
                </a:cubicBezTo>
                <a:cubicBezTo>
                  <a:pt x="8645505" y="533975"/>
                  <a:pt x="8599739" y="507897"/>
                  <a:pt x="8609185" y="531525"/>
                </a:cubicBezTo>
                <a:cubicBezTo>
                  <a:pt x="8576806" y="513805"/>
                  <a:pt x="8560019" y="560634"/>
                  <a:pt x="8537091" y="574933"/>
                </a:cubicBezTo>
                <a:cubicBezTo>
                  <a:pt x="8510928" y="556486"/>
                  <a:pt x="8488623" y="604682"/>
                  <a:pt x="8435931" y="617926"/>
                </a:cubicBezTo>
                <a:cubicBezTo>
                  <a:pt x="8406978" y="596402"/>
                  <a:pt x="8400500" y="627188"/>
                  <a:pt x="8348623" y="600607"/>
                </a:cubicBezTo>
                <a:cubicBezTo>
                  <a:pt x="8347650" y="604255"/>
                  <a:pt x="8320537" y="587451"/>
                  <a:pt x="8276883" y="588214"/>
                </a:cubicBezTo>
                <a:cubicBezTo>
                  <a:pt x="8233229" y="588977"/>
                  <a:pt x="8147007" y="602039"/>
                  <a:pt x="8086698" y="605185"/>
                </a:cubicBezTo>
                <a:cubicBezTo>
                  <a:pt x="8018754" y="612533"/>
                  <a:pt x="8076794" y="658105"/>
                  <a:pt x="7982378" y="629799"/>
                </a:cubicBezTo>
                <a:cubicBezTo>
                  <a:pt x="7978309" y="650417"/>
                  <a:pt x="7968020" y="653434"/>
                  <a:pt x="7947952" y="648003"/>
                </a:cubicBezTo>
                <a:cubicBezTo>
                  <a:pt x="7915301" y="652980"/>
                  <a:pt x="7930086" y="699793"/>
                  <a:pt x="7890112" y="677915"/>
                </a:cubicBezTo>
                <a:cubicBezTo>
                  <a:pt x="7902561" y="702153"/>
                  <a:pt x="7831508" y="700184"/>
                  <a:pt x="7853284" y="723588"/>
                </a:cubicBezTo>
                <a:cubicBezTo>
                  <a:pt x="7838304" y="751013"/>
                  <a:pt x="7817999" y="714992"/>
                  <a:pt x="7802383" y="739359"/>
                </a:cubicBezTo>
                <a:cubicBezTo>
                  <a:pt x="7781922" y="742015"/>
                  <a:pt x="7755431" y="732207"/>
                  <a:pt x="7730518" y="739526"/>
                </a:cubicBezTo>
                <a:cubicBezTo>
                  <a:pt x="7716802" y="743091"/>
                  <a:pt x="7733019" y="753459"/>
                  <a:pt x="7720084" y="760750"/>
                </a:cubicBezTo>
                <a:cubicBezTo>
                  <a:pt x="7707149" y="768041"/>
                  <a:pt x="7671920" y="776612"/>
                  <a:pt x="7652907" y="783273"/>
                </a:cubicBezTo>
                <a:cubicBezTo>
                  <a:pt x="7630163" y="772504"/>
                  <a:pt x="7616976" y="783101"/>
                  <a:pt x="7606008" y="800717"/>
                </a:cubicBezTo>
                <a:cubicBezTo>
                  <a:pt x="7561224" y="806541"/>
                  <a:pt x="7527083" y="837162"/>
                  <a:pt x="7480223" y="856821"/>
                </a:cubicBezTo>
                <a:cubicBezTo>
                  <a:pt x="7422566" y="851729"/>
                  <a:pt x="7406130" y="898621"/>
                  <a:pt x="7356005" y="919462"/>
                </a:cubicBezTo>
                <a:cubicBezTo>
                  <a:pt x="7301710" y="896412"/>
                  <a:pt x="7327853" y="963334"/>
                  <a:pt x="7305396" y="986228"/>
                </a:cubicBezTo>
                <a:lnTo>
                  <a:pt x="7266251" y="967864"/>
                </a:lnTo>
                <a:lnTo>
                  <a:pt x="7258094" y="990679"/>
                </a:lnTo>
                <a:lnTo>
                  <a:pt x="7257893" y="991204"/>
                </a:lnTo>
                <a:lnTo>
                  <a:pt x="7247153" y="991550"/>
                </a:lnTo>
                <a:cubicBezTo>
                  <a:pt x="7228850" y="991013"/>
                  <a:pt x="7210872" y="989423"/>
                  <a:pt x="7193612" y="987042"/>
                </a:cubicBezTo>
                <a:cubicBezTo>
                  <a:pt x="7184018" y="1016185"/>
                  <a:pt x="7117645" y="991054"/>
                  <a:pt x="7132632" y="1042036"/>
                </a:cubicBezTo>
                <a:cubicBezTo>
                  <a:pt x="7109597" y="1040358"/>
                  <a:pt x="7092653" y="1020472"/>
                  <a:pt x="7105610" y="1053537"/>
                </a:cubicBezTo>
                <a:cubicBezTo>
                  <a:pt x="7098186" y="1053959"/>
                  <a:pt x="7071669" y="1042250"/>
                  <a:pt x="7069148" y="1047163"/>
                </a:cubicBezTo>
                <a:lnTo>
                  <a:pt x="7039634" y="1059971"/>
                </a:lnTo>
                <a:lnTo>
                  <a:pt x="7033445" y="1063314"/>
                </a:lnTo>
                <a:lnTo>
                  <a:pt x="6999157" y="1055282"/>
                </a:lnTo>
                <a:lnTo>
                  <a:pt x="6981874" y="1053827"/>
                </a:lnTo>
                <a:lnTo>
                  <a:pt x="6976102" y="1047854"/>
                </a:lnTo>
                <a:cubicBezTo>
                  <a:pt x="6970359" y="1044495"/>
                  <a:pt x="6962768" y="1043656"/>
                  <a:pt x="6951040" y="1048531"/>
                </a:cubicBezTo>
                <a:lnTo>
                  <a:pt x="6948497" y="1050706"/>
                </a:lnTo>
                <a:lnTo>
                  <a:pt x="6926582" y="1043462"/>
                </a:lnTo>
                <a:cubicBezTo>
                  <a:pt x="6919310" y="1039773"/>
                  <a:pt x="6839625" y="1034777"/>
                  <a:pt x="6833743" y="1027960"/>
                </a:cubicBezTo>
                <a:cubicBezTo>
                  <a:pt x="6776335" y="1015119"/>
                  <a:pt x="6761260" y="1047430"/>
                  <a:pt x="6687090" y="1063250"/>
                </a:cubicBezTo>
                <a:cubicBezTo>
                  <a:pt x="6621041" y="1075436"/>
                  <a:pt x="6482366" y="1074217"/>
                  <a:pt x="6431838" y="1063226"/>
                </a:cubicBezTo>
                <a:cubicBezTo>
                  <a:pt x="6405016" y="1060235"/>
                  <a:pt x="6309698" y="1067799"/>
                  <a:pt x="6327795" y="1088142"/>
                </a:cubicBezTo>
                <a:cubicBezTo>
                  <a:pt x="6241699" y="1050273"/>
                  <a:pt x="6228725" y="1111123"/>
                  <a:pt x="6136549" y="1100268"/>
                </a:cubicBezTo>
                <a:cubicBezTo>
                  <a:pt x="6096483" y="1157984"/>
                  <a:pt x="6053277" y="1099229"/>
                  <a:pt x="6004655" y="1114946"/>
                </a:cubicBezTo>
                <a:cubicBezTo>
                  <a:pt x="6010724" y="1065500"/>
                  <a:pt x="5948029" y="1149051"/>
                  <a:pt x="5936643" y="1095428"/>
                </a:cubicBezTo>
                <a:cubicBezTo>
                  <a:pt x="5928154" y="1099986"/>
                  <a:pt x="5920290" y="1106094"/>
                  <a:pt x="5912484" y="1112624"/>
                </a:cubicBezTo>
                <a:lnTo>
                  <a:pt x="5908387" y="1116018"/>
                </a:lnTo>
                <a:lnTo>
                  <a:pt x="5890495" y="1120268"/>
                </a:lnTo>
                <a:lnTo>
                  <a:pt x="5887318" y="1133134"/>
                </a:lnTo>
                <a:lnTo>
                  <a:pt x="5861726" y="1147891"/>
                </a:lnTo>
                <a:cubicBezTo>
                  <a:pt x="5851855" y="1151615"/>
                  <a:pt x="5818443" y="1153513"/>
                  <a:pt x="5805823" y="1152457"/>
                </a:cubicBezTo>
                <a:cubicBezTo>
                  <a:pt x="5761190" y="1128740"/>
                  <a:pt x="5745234" y="1208320"/>
                  <a:pt x="5689841" y="1176232"/>
                </a:cubicBezTo>
                <a:cubicBezTo>
                  <a:pt x="5645165" y="1182523"/>
                  <a:pt x="5638674" y="1185346"/>
                  <a:pt x="5605119" y="1190202"/>
                </a:cubicBezTo>
                <a:cubicBezTo>
                  <a:pt x="5595173" y="1211597"/>
                  <a:pt x="5481899" y="1180798"/>
                  <a:pt x="5488513" y="1205367"/>
                </a:cubicBezTo>
                <a:cubicBezTo>
                  <a:pt x="5455905" y="1184307"/>
                  <a:pt x="5430208" y="1229302"/>
                  <a:pt x="5402905" y="1241191"/>
                </a:cubicBezTo>
                <a:cubicBezTo>
                  <a:pt x="5353635" y="1248161"/>
                  <a:pt x="5228965" y="1244549"/>
                  <a:pt x="5192893" y="1247188"/>
                </a:cubicBezTo>
                <a:cubicBezTo>
                  <a:pt x="5191257" y="1250727"/>
                  <a:pt x="5178909" y="1254361"/>
                  <a:pt x="5164025" y="1257028"/>
                </a:cubicBezTo>
                <a:cubicBezTo>
                  <a:pt x="5149141" y="1259695"/>
                  <a:pt x="5121746" y="1277136"/>
                  <a:pt x="5103589" y="1263189"/>
                </a:cubicBezTo>
                <a:cubicBezTo>
                  <a:pt x="5020856" y="1221392"/>
                  <a:pt x="4961920" y="1251721"/>
                  <a:pt x="4894688" y="1247184"/>
                </a:cubicBezTo>
                <a:cubicBezTo>
                  <a:pt x="4819279" y="1247443"/>
                  <a:pt x="4886780" y="1276272"/>
                  <a:pt x="4788036" y="1238182"/>
                </a:cubicBezTo>
                <a:cubicBezTo>
                  <a:pt x="4780353" y="1258340"/>
                  <a:pt x="4768632" y="1260281"/>
                  <a:pt x="4747555" y="1252768"/>
                </a:cubicBezTo>
                <a:cubicBezTo>
                  <a:pt x="4711089" y="1254336"/>
                  <a:pt x="4719897" y="1302605"/>
                  <a:pt x="4679644" y="1276603"/>
                </a:cubicBezTo>
                <a:cubicBezTo>
                  <a:pt x="4651415" y="1288933"/>
                  <a:pt x="4636594" y="1288316"/>
                  <a:pt x="4617473" y="1296467"/>
                </a:cubicBezTo>
                <a:lnTo>
                  <a:pt x="4564919" y="1325507"/>
                </a:lnTo>
                <a:lnTo>
                  <a:pt x="4566586" y="1316963"/>
                </a:lnTo>
                <a:cubicBezTo>
                  <a:pt x="4569057" y="1308855"/>
                  <a:pt x="4571069" y="1299935"/>
                  <a:pt x="4556303" y="1300262"/>
                </a:cubicBezTo>
                <a:cubicBezTo>
                  <a:pt x="4525488" y="1305073"/>
                  <a:pt x="4517133" y="1269079"/>
                  <a:pt x="4502358" y="1302558"/>
                </a:cubicBezTo>
                <a:lnTo>
                  <a:pt x="4498919" y="1312115"/>
                </a:lnTo>
                <a:lnTo>
                  <a:pt x="4492075" y="1313357"/>
                </a:lnTo>
                <a:cubicBezTo>
                  <a:pt x="4488463" y="1312870"/>
                  <a:pt x="4486534" y="1310394"/>
                  <a:pt x="4487466" y="1304102"/>
                </a:cubicBezTo>
                <a:cubicBezTo>
                  <a:pt x="4457512" y="1328789"/>
                  <a:pt x="4426787" y="1287064"/>
                  <a:pt x="4398292" y="1278410"/>
                </a:cubicBezTo>
                <a:cubicBezTo>
                  <a:pt x="4375210" y="1302378"/>
                  <a:pt x="4366248" y="1283298"/>
                  <a:pt x="4306088" y="1282512"/>
                </a:cubicBezTo>
                <a:cubicBezTo>
                  <a:pt x="4280844" y="1310113"/>
                  <a:pt x="4237476" y="1258925"/>
                  <a:pt x="4188995" y="1296718"/>
                </a:cubicBezTo>
                <a:cubicBezTo>
                  <a:pt x="4186961" y="1293392"/>
                  <a:pt x="4157312" y="1287787"/>
                  <a:pt x="4136582" y="1287687"/>
                </a:cubicBezTo>
                <a:cubicBezTo>
                  <a:pt x="4115852" y="1287587"/>
                  <a:pt x="4081037" y="1280166"/>
                  <a:pt x="4064614" y="1296118"/>
                </a:cubicBezTo>
                <a:cubicBezTo>
                  <a:pt x="3987264" y="1347194"/>
                  <a:pt x="3967205" y="1309881"/>
                  <a:pt x="3900948" y="1322156"/>
                </a:cubicBezTo>
                <a:cubicBezTo>
                  <a:pt x="3826014" y="1330612"/>
                  <a:pt x="3831060" y="1333478"/>
                  <a:pt x="3787890" y="1322164"/>
                </a:cubicBezTo>
                <a:cubicBezTo>
                  <a:pt x="3777929" y="1303028"/>
                  <a:pt x="3766063" y="1332733"/>
                  <a:pt x="3745993" y="1342630"/>
                </a:cubicBezTo>
                <a:cubicBezTo>
                  <a:pt x="3709591" y="1345286"/>
                  <a:pt x="3712765" y="1296323"/>
                  <a:pt x="3675785" y="1326802"/>
                </a:cubicBezTo>
                <a:cubicBezTo>
                  <a:pt x="3682573" y="1300349"/>
                  <a:pt x="3606829" y="1318588"/>
                  <a:pt x="3623856" y="1290804"/>
                </a:cubicBezTo>
                <a:cubicBezTo>
                  <a:pt x="3600335" y="1267550"/>
                  <a:pt x="3588308" y="1307279"/>
                  <a:pt x="3564933" y="1287147"/>
                </a:cubicBezTo>
                <a:cubicBezTo>
                  <a:pt x="3538420" y="1283043"/>
                  <a:pt x="3579946" y="1314789"/>
                  <a:pt x="3550537" y="1317552"/>
                </a:cubicBezTo>
                <a:cubicBezTo>
                  <a:pt x="3514920" y="1316159"/>
                  <a:pt x="3514600" y="1364317"/>
                  <a:pt x="3487736" y="1303493"/>
                </a:cubicBezTo>
                <a:cubicBezTo>
                  <a:pt x="3450312" y="1319195"/>
                  <a:pt x="3443340" y="1291726"/>
                  <a:pt x="3392548" y="1278741"/>
                </a:cubicBezTo>
                <a:cubicBezTo>
                  <a:pt x="3371053" y="1294449"/>
                  <a:pt x="3354022" y="1287164"/>
                  <a:pt x="3337466" y="1272537"/>
                </a:cubicBezTo>
                <a:cubicBezTo>
                  <a:pt x="3287808" y="1277154"/>
                  <a:pt x="3231625" y="1217343"/>
                  <a:pt x="3175981" y="1208973"/>
                </a:cubicBezTo>
                <a:cubicBezTo>
                  <a:pt x="3115467" y="1227175"/>
                  <a:pt x="3096324" y="1223154"/>
                  <a:pt x="3036856" y="1214383"/>
                </a:cubicBezTo>
                <a:cubicBezTo>
                  <a:pt x="2976484" y="1195723"/>
                  <a:pt x="2863716" y="1149668"/>
                  <a:pt x="2824973" y="1134864"/>
                </a:cubicBezTo>
                <a:cubicBezTo>
                  <a:pt x="2817752" y="1140972"/>
                  <a:pt x="2802616" y="1134132"/>
                  <a:pt x="2804398" y="1125556"/>
                </a:cubicBezTo>
                <a:cubicBezTo>
                  <a:pt x="2796364" y="1128008"/>
                  <a:pt x="2737660" y="1151579"/>
                  <a:pt x="2736109" y="1137717"/>
                </a:cubicBezTo>
                <a:cubicBezTo>
                  <a:pt x="2696082" y="1134954"/>
                  <a:pt x="2695314" y="1134322"/>
                  <a:pt x="2659096" y="1150294"/>
                </a:cubicBezTo>
                <a:cubicBezTo>
                  <a:pt x="2582535" y="1124403"/>
                  <a:pt x="2622743" y="1189988"/>
                  <a:pt x="2567088" y="1181781"/>
                </a:cubicBezTo>
                <a:cubicBezTo>
                  <a:pt x="2523074" y="1153322"/>
                  <a:pt x="2505741" y="1175022"/>
                  <a:pt x="2454501" y="1155455"/>
                </a:cubicBezTo>
                <a:cubicBezTo>
                  <a:pt x="2435184" y="1199648"/>
                  <a:pt x="2405890" y="1149324"/>
                  <a:pt x="2385161" y="1161312"/>
                </a:cubicBezTo>
                <a:cubicBezTo>
                  <a:pt x="2329714" y="1166582"/>
                  <a:pt x="2322102" y="1137771"/>
                  <a:pt x="2273361" y="1134090"/>
                </a:cubicBezTo>
                <a:cubicBezTo>
                  <a:pt x="2270204" y="1112590"/>
                  <a:pt x="2164540" y="1136821"/>
                  <a:pt x="2132003" y="1139225"/>
                </a:cubicBezTo>
                <a:cubicBezTo>
                  <a:pt x="2119616" y="1127805"/>
                  <a:pt x="2068429" y="1132839"/>
                  <a:pt x="2041224" y="1147536"/>
                </a:cubicBezTo>
                <a:cubicBezTo>
                  <a:pt x="2072319" y="1178143"/>
                  <a:pt x="2006941" y="1118646"/>
                  <a:pt x="2010157" y="1152767"/>
                </a:cubicBezTo>
                <a:cubicBezTo>
                  <a:pt x="1976080" y="1167742"/>
                  <a:pt x="1904926" y="1183913"/>
                  <a:pt x="1859213" y="1199540"/>
                </a:cubicBezTo>
                <a:cubicBezTo>
                  <a:pt x="1837985" y="1173314"/>
                  <a:pt x="1772946" y="1249813"/>
                  <a:pt x="1735877" y="1246527"/>
                </a:cubicBezTo>
                <a:cubicBezTo>
                  <a:pt x="1727774" y="1263559"/>
                  <a:pt x="1674382" y="1247072"/>
                  <a:pt x="1660167" y="1236849"/>
                </a:cubicBezTo>
                <a:cubicBezTo>
                  <a:pt x="1541640" y="1221134"/>
                  <a:pt x="1352140" y="1267338"/>
                  <a:pt x="1279827" y="1245307"/>
                </a:cubicBezTo>
                <a:lnTo>
                  <a:pt x="1021737" y="1238739"/>
                </a:lnTo>
                <a:cubicBezTo>
                  <a:pt x="1011829" y="1264670"/>
                  <a:pt x="960483" y="1235921"/>
                  <a:pt x="959820" y="1275863"/>
                </a:cubicBezTo>
                <a:cubicBezTo>
                  <a:pt x="950745" y="1291685"/>
                  <a:pt x="934594" y="1289700"/>
                  <a:pt x="929137" y="1273957"/>
                </a:cubicBezTo>
                <a:cubicBezTo>
                  <a:pt x="909281" y="1275184"/>
                  <a:pt x="894620" y="1293444"/>
                  <a:pt x="878849" y="1266740"/>
                </a:cubicBezTo>
                <a:cubicBezTo>
                  <a:pt x="851668" y="1267510"/>
                  <a:pt x="816599" y="1322523"/>
                  <a:pt x="800667" y="1282041"/>
                </a:cubicBezTo>
                <a:cubicBezTo>
                  <a:pt x="741645" y="1285469"/>
                  <a:pt x="699773" y="1269716"/>
                  <a:pt x="644906" y="1273685"/>
                </a:cubicBezTo>
                <a:cubicBezTo>
                  <a:pt x="541527" y="1321342"/>
                  <a:pt x="446058" y="1236106"/>
                  <a:pt x="379869" y="1339165"/>
                </a:cubicBezTo>
                <a:cubicBezTo>
                  <a:pt x="292000" y="1296022"/>
                  <a:pt x="211611" y="1323804"/>
                  <a:pt x="137696" y="1319217"/>
                </a:cubicBezTo>
                <a:cubicBezTo>
                  <a:pt x="102121" y="1327987"/>
                  <a:pt x="88791" y="1285209"/>
                  <a:pt x="54250" y="1315838"/>
                </a:cubicBezTo>
                <a:cubicBezTo>
                  <a:pt x="49461" y="1305340"/>
                  <a:pt x="39595" y="1300426"/>
                  <a:pt x="28042" y="1297822"/>
                </a:cubicBezTo>
                <a:lnTo>
                  <a:pt x="0" y="1294612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EF693875-948C-4D9B-AE6F-8F6894277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114199"/>
            <a:ext cx="6884912" cy="743802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8CF630E-BC57-4786-8B1F-C22C04E8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114200"/>
            <a:ext cx="6884912" cy="743802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0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DEACC-B62A-B12C-125E-5FBEF1654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86A73-D8C1-8A11-F59F-83DCB42E3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1. Ask questions as you have them! All (respectful) questions are welcome!</a:t>
            </a:r>
          </a:p>
          <a:p>
            <a:pPr marL="0" indent="0">
              <a:buNone/>
            </a:pPr>
            <a:r>
              <a:rPr lang="en-US" sz="2400" dirty="0"/>
              <a:t>2. The workshop goal is to demonstrate enough Polars so that you can determine if it might be useful for your work. We’ll open with an introduction, explore </a:t>
            </a:r>
            <a:r>
              <a:rPr lang="en-US" sz="2400"/>
              <a:t>common methods, </a:t>
            </a:r>
            <a:r>
              <a:rPr lang="en-US" sz="2400" dirty="0"/>
              <a:t>and close with some thoughts on workflows.</a:t>
            </a:r>
          </a:p>
          <a:p>
            <a:pPr marL="0" indent="0">
              <a:buNone/>
            </a:pPr>
            <a:r>
              <a:rPr lang="en-US" sz="2400" dirty="0"/>
              <a:t>3. We’ll use simple examples, but Polars is capable of very complex work (the workshop is limited to an hour... but polars capabilities are expansive!)</a:t>
            </a:r>
          </a:p>
          <a:p>
            <a:pPr marL="0" indent="0">
              <a:buNone/>
            </a:pPr>
            <a:r>
              <a:rPr lang="en-US" sz="2400" dirty="0"/>
              <a:t>4. I’ll present using Google </a:t>
            </a:r>
            <a:r>
              <a:rPr lang="en-US" sz="2400" dirty="0" err="1"/>
              <a:t>Colab</a:t>
            </a:r>
            <a:r>
              <a:rPr lang="en-US" sz="2400" dirty="0"/>
              <a:t> in the live workshop. Please consider using a python development environment for further polars explorations.</a:t>
            </a:r>
          </a:p>
          <a:p>
            <a:pPr marL="0" indent="0">
              <a:buNone/>
            </a:pPr>
            <a:r>
              <a:rPr lang="en-US" sz="2400" dirty="0"/>
              <a:t>5. Your feedback is appreciated! I’m happy to talk or please fill out a survey form.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5440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E088D-29BF-EA86-7DC6-126B52BC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Polars?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AB8BA-D8B8-EFFB-2730-A4230CE39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Speed</a:t>
            </a:r>
          </a:p>
          <a:p>
            <a:r>
              <a:rPr lang="en-US" sz="3200" dirty="0"/>
              <a:t>Strictness (or consistency)</a:t>
            </a:r>
          </a:p>
          <a:p>
            <a:r>
              <a:rPr lang="en-US" sz="3200" dirty="0"/>
              <a:t>Expressiveness</a:t>
            </a:r>
          </a:p>
          <a:p>
            <a:endParaRPr lang="en-US" sz="3200" dirty="0"/>
          </a:p>
          <a:p>
            <a:r>
              <a:rPr lang="en-US" sz="3200" dirty="0"/>
              <a:t>“Come for the speed, stay for the API” – Janssens and </a:t>
            </a:r>
            <a:r>
              <a:rPr lang="en-US" sz="3200" dirty="0" err="1"/>
              <a:t>Nieuwdorp</a:t>
            </a:r>
            <a:r>
              <a:rPr lang="en-US" sz="3200" dirty="0"/>
              <a:t>, 2025</a:t>
            </a:r>
          </a:p>
        </p:txBody>
      </p:sp>
    </p:spTree>
    <p:extLst>
      <p:ext uri="{BB962C8B-B14F-4D97-AF65-F5344CB8AC3E}">
        <p14:creationId xmlns:p14="http://schemas.microsoft.com/office/powerpoint/2010/main" val="3364559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183C5E-2EED-CB8C-1C7A-767A26B2C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876" y="1767016"/>
            <a:ext cx="9582248" cy="35442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C1F1D2-4AC1-2956-BA59-89630E866F23}"/>
              </a:ext>
            </a:extLst>
          </p:cNvPr>
          <p:cNvSpPr txBox="1"/>
          <p:nvPr/>
        </p:nvSpPr>
        <p:spPr>
          <a:xfrm>
            <a:off x="3087130" y="440582"/>
            <a:ext cx="60177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library.duke.edu/data/workshops</a:t>
            </a:r>
          </a:p>
        </p:txBody>
      </p:sp>
    </p:spTree>
    <p:extLst>
      <p:ext uri="{BB962C8B-B14F-4D97-AF65-F5344CB8AC3E}">
        <p14:creationId xmlns:p14="http://schemas.microsoft.com/office/powerpoint/2010/main" val="4029520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37C3CD-A2C5-14F0-12C5-D89FD8628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51" y="333632"/>
            <a:ext cx="11132190" cy="601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27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lars — DataFrames for the new era">
            <a:extLst>
              <a:ext uri="{FF2B5EF4-FFF2-40B4-BE49-F238E27FC236}">
                <a16:creationId xmlns:a16="http://schemas.microsoft.com/office/drawing/2014/main" id="{4C3DFB13-3CD5-7DD4-E29E-3E0E30304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181" y="4372084"/>
            <a:ext cx="3975100" cy="204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E8C339-74B0-2204-AA78-3323B8E20503}"/>
              </a:ext>
            </a:extLst>
          </p:cNvPr>
          <p:cNvSpPr txBox="1"/>
          <p:nvPr/>
        </p:nvSpPr>
        <p:spPr>
          <a:xfrm>
            <a:off x="704193" y="441435"/>
            <a:ext cx="96260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u="sng" dirty="0"/>
              <a:t>Intro to Polars: Workshop Materials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A71B5B-FC13-204B-36AF-209D4B043B18}"/>
              </a:ext>
            </a:extLst>
          </p:cNvPr>
          <p:cNvSpPr txBox="1"/>
          <p:nvPr/>
        </p:nvSpPr>
        <p:spPr>
          <a:xfrm>
            <a:off x="704193" y="1597573"/>
            <a:ext cx="102686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Workshop materials:      </a:t>
            </a:r>
            <a:r>
              <a:rPr lang="en-US" sz="3200" dirty="0" err="1"/>
              <a:t>bit.ly</a:t>
            </a:r>
            <a:r>
              <a:rPr lang="en-US" sz="3200" dirty="0"/>
              <a:t>/polars_jan16</a:t>
            </a:r>
          </a:p>
          <a:p>
            <a:endParaRPr lang="en-US" sz="3200" dirty="0"/>
          </a:p>
          <a:p>
            <a:r>
              <a:rPr lang="en-US" sz="3200" dirty="0"/>
              <a:t>Google </a:t>
            </a:r>
            <a:r>
              <a:rPr lang="en-US" sz="3200" dirty="0" err="1"/>
              <a:t>Colab</a:t>
            </a:r>
            <a:r>
              <a:rPr lang="en-US" sz="3200" dirty="0"/>
              <a:t>:              </a:t>
            </a:r>
            <a:r>
              <a:rPr lang="en-US" sz="3200" dirty="0" err="1"/>
              <a:t>colab.research.google.com</a:t>
            </a:r>
            <a:endParaRPr lang="en-US" sz="3200" dirty="0"/>
          </a:p>
          <a:p>
            <a:endParaRPr lang="en-US" sz="3200" u="sng" dirty="0"/>
          </a:p>
          <a:p>
            <a:r>
              <a:rPr lang="en-US" sz="3200" dirty="0"/>
              <a:t>Get help:                      </a:t>
            </a:r>
            <a:r>
              <a:rPr lang="en-US" sz="3200" u="sng" dirty="0" err="1"/>
              <a:t>askdata@duke.edu</a:t>
            </a:r>
            <a:endParaRPr lang="en-US" sz="3200" u="sng" dirty="0"/>
          </a:p>
        </p:txBody>
      </p:sp>
    </p:spTree>
    <p:extLst>
      <p:ext uri="{BB962C8B-B14F-4D97-AF65-F5344CB8AC3E}">
        <p14:creationId xmlns:p14="http://schemas.microsoft.com/office/powerpoint/2010/main" val="3592306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CAEDCA-D6D5-D384-2B1E-A8D2A7446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10" y="588579"/>
            <a:ext cx="9333259" cy="5621963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EB8A94B-0943-9CA1-5B97-35FCF53E726D}"/>
              </a:ext>
            </a:extLst>
          </p:cNvPr>
          <p:cNvSpPr/>
          <p:nvPr/>
        </p:nvSpPr>
        <p:spPr>
          <a:xfrm>
            <a:off x="7999935" y="2390567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1A8244D-0400-D8C4-B3E5-0E111D3531D2}"/>
              </a:ext>
            </a:extLst>
          </p:cNvPr>
          <p:cNvSpPr/>
          <p:nvPr/>
        </p:nvSpPr>
        <p:spPr>
          <a:xfrm>
            <a:off x="5384422" y="5582477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7951F09-E61F-233D-41A6-73258C6AC4CF}"/>
              </a:ext>
            </a:extLst>
          </p:cNvPr>
          <p:cNvCxnSpPr>
            <a:cxnSpLocks/>
          </p:cNvCxnSpPr>
          <p:nvPr/>
        </p:nvCxnSpPr>
        <p:spPr>
          <a:xfrm flipH="1">
            <a:off x="9608018" y="1458795"/>
            <a:ext cx="741405" cy="931772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CBA6D76-AC56-F691-2149-1AE230E6D316}"/>
              </a:ext>
            </a:extLst>
          </p:cNvPr>
          <p:cNvSpPr txBox="1"/>
          <p:nvPr/>
        </p:nvSpPr>
        <p:spPr>
          <a:xfrm>
            <a:off x="9608018" y="935575"/>
            <a:ext cx="2323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Click here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7442A28-9277-488B-9ACF-F3CD30F355F7}"/>
              </a:ext>
            </a:extLst>
          </p:cNvPr>
          <p:cNvCxnSpPr>
            <a:cxnSpLocks/>
          </p:cNvCxnSpPr>
          <p:nvPr/>
        </p:nvCxnSpPr>
        <p:spPr>
          <a:xfrm flipH="1">
            <a:off x="7203989" y="5399205"/>
            <a:ext cx="2404029" cy="435520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E719754-1D29-8973-A468-6B7383F5E7D7}"/>
              </a:ext>
            </a:extLst>
          </p:cNvPr>
          <p:cNvSpPr txBox="1"/>
          <p:nvPr/>
        </p:nvSpPr>
        <p:spPr>
          <a:xfrm>
            <a:off x="9608018" y="5096700"/>
            <a:ext cx="23231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2. Then, click here…</a:t>
            </a:r>
          </a:p>
        </p:txBody>
      </p:sp>
    </p:spTree>
    <p:extLst>
      <p:ext uri="{BB962C8B-B14F-4D97-AF65-F5344CB8AC3E}">
        <p14:creationId xmlns:p14="http://schemas.microsoft.com/office/powerpoint/2010/main" val="1438414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CB9F5F-F3AD-6DF8-6B01-BA2059AA8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363877"/>
            <a:ext cx="7467600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1BB905-19DA-6565-EFD5-4F5F43065C7D}"/>
              </a:ext>
            </a:extLst>
          </p:cNvPr>
          <p:cNvSpPr txBox="1"/>
          <p:nvPr/>
        </p:nvSpPr>
        <p:spPr>
          <a:xfrm>
            <a:off x="1715529" y="350623"/>
            <a:ext cx="87609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3. Keep track of the where you save and uncompress the file!</a:t>
            </a:r>
          </a:p>
        </p:txBody>
      </p:sp>
    </p:spTree>
    <p:extLst>
      <p:ext uri="{BB962C8B-B14F-4D97-AF65-F5344CB8AC3E}">
        <p14:creationId xmlns:p14="http://schemas.microsoft.com/office/powerpoint/2010/main" val="615401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0AB4C3-D1DA-DB43-6737-49E560271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790652"/>
            <a:ext cx="7560276" cy="577897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B4FAE33-88A0-9D2B-60D0-E579B2E32B25}"/>
              </a:ext>
            </a:extLst>
          </p:cNvPr>
          <p:cNvSpPr/>
          <p:nvPr/>
        </p:nvSpPr>
        <p:spPr>
          <a:xfrm>
            <a:off x="1908054" y="3264312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0D1BBD-F1EE-B307-68AF-D2FCA02949E4}"/>
              </a:ext>
            </a:extLst>
          </p:cNvPr>
          <p:cNvSpPr txBox="1"/>
          <p:nvPr/>
        </p:nvSpPr>
        <p:spPr>
          <a:xfrm>
            <a:off x="2286000" y="205877"/>
            <a:ext cx="73399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/>
              <a:t>colab.research.google.com</a:t>
            </a: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1D143C-4FA0-0A15-07A8-A88CE51D1B79}"/>
              </a:ext>
            </a:extLst>
          </p:cNvPr>
          <p:cNvSpPr txBox="1"/>
          <p:nvPr/>
        </p:nvSpPr>
        <p:spPr>
          <a:xfrm>
            <a:off x="-37177" y="4197759"/>
            <a:ext cx="2323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Click here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08E96D8-53A4-07A0-2AEB-DC87E07C8C17}"/>
              </a:ext>
            </a:extLst>
          </p:cNvPr>
          <p:cNvCxnSpPr>
            <a:cxnSpLocks/>
          </p:cNvCxnSpPr>
          <p:nvPr/>
        </p:nvCxnSpPr>
        <p:spPr>
          <a:xfrm flipV="1">
            <a:off x="1258685" y="3733915"/>
            <a:ext cx="649369" cy="463844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F9CD08E-CB0D-2B0A-6EE7-DFF87B97A686}"/>
              </a:ext>
            </a:extLst>
          </p:cNvPr>
          <p:cNvSpPr txBox="1"/>
          <p:nvPr/>
        </p:nvSpPr>
        <p:spPr>
          <a:xfrm>
            <a:off x="10028148" y="3039506"/>
            <a:ext cx="23231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2. Then, click here…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94FEBE1-C6BA-D330-EBE4-2D6D99B6FAF3}"/>
              </a:ext>
            </a:extLst>
          </p:cNvPr>
          <p:cNvSpPr/>
          <p:nvPr/>
        </p:nvSpPr>
        <p:spPr>
          <a:xfrm>
            <a:off x="5955957" y="3264312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3CE6F9D-5CBE-2BE8-EFA4-EA327E6E2C4B}"/>
              </a:ext>
            </a:extLst>
          </p:cNvPr>
          <p:cNvCxnSpPr>
            <a:cxnSpLocks/>
          </p:cNvCxnSpPr>
          <p:nvPr/>
        </p:nvCxnSpPr>
        <p:spPr>
          <a:xfrm flipH="1">
            <a:off x="7745912" y="3516559"/>
            <a:ext cx="2100364" cy="0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96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F80A67-32EF-11DC-62E7-A7C9ED1D7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260" y="2516145"/>
            <a:ext cx="9875679" cy="393408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989621E-8A14-D9CA-1141-D4E89533A483}"/>
              </a:ext>
            </a:extLst>
          </p:cNvPr>
          <p:cNvSpPr/>
          <p:nvPr/>
        </p:nvSpPr>
        <p:spPr>
          <a:xfrm>
            <a:off x="2187146" y="4572001"/>
            <a:ext cx="4955060" cy="543696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5B92E1A-CEBC-297B-607B-9197233D5BFF}"/>
              </a:ext>
            </a:extLst>
          </p:cNvPr>
          <p:cNvCxnSpPr>
            <a:cxnSpLocks/>
          </p:cNvCxnSpPr>
          <p:nvPr/>
        </p:nvCxnSpPr>
        <p:spPr>
          <a:xfrm>
            <a:off x="1754659" y="1804086"/>
            <a:ext cx="1322173" cy="2679100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07F989-F96F-0169-825E-F0B9CCB62F90}"/>
              </a:ext>
            </a:extLst>
          </p:cNvPr>
          <p:cNvSpPr txBox="1"/>
          <p:nvPr/>
        </p:nvSpPr>
        <p:spPr>
          <a:xfrm>
            <a:off x="593070" y="1181614"/>
            <a:ext cx="11158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In the folder you downloaded: select “</a:t>
            </a:r>
            <a:r>
              <a:rPr lang="en-US" sz="2800" dirty="0" err="1"/>
              <a:t>cdvs_intro</a:t>
            </a:r>
            <a:r>
              <a:rPr lang="en-US" sz="2800" dirty="0"/>
              <a:t>… .</a:t>
            </a:r>
            <a:r>
              <a:rPr lang="en-US" sz="2800" dirty="0" err="1"/>
              <a:t>ipynb</a:t>
            </a:r>
            <a:r>
              <a:rPr lang="en-US" sz="2800" dirty="0"/>
              <a:t>” (see below)</a:t>
            </a:r>
          </a:p>
        </p:txBody>
      </p:sp>
    </p:spTree>
    <p:extLst>
      <p:ext uri="{BB962C8B-B14F-4D97-AF65-F5344CB8AC3E}">
        <p14:creationId xmlns:p14="http://schemas.microsoft.com/office/powerpoint/2010/main" val="2808609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FD86FA-C67D-27A8-2E32-967F37B67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889" y="1234524"/>
            <a:ext cx="9290222" cy="56234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D615E9-BBB1-553A-32A0-3099645CCB88}"/>
              </a:ext>
            </a:extLst>
          </p:cNvPr>
          <p:cNvSpPr txBox="1"/>
          <p:nvPr/>
        </p:nvSpPr>
        <p:spPr>
          <a:xfrm>
            <a:off x="3451654" y="234778"/>
            <a:ext cx="5288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Success!</a:t>
            </a:r>
          </a:p>
        </p:txBody>
      </p:sp>
    </p:spTree>
    <p:extLst>
      <p:ext uri="{BB962C8B-B14F-4D97-AF65-F5344CB8AC3E}">
        <p14:creationId xmlns:p14="http://schemas.microsoft.com/office/powerpoint/2010/main" val="1880489805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5E8"/>
      </a:lt2>
      <a:accent1>
        <a:srgbClr val="C8985A"/>
      </a:accent1>
      <a:accent2>
        <a:srgbClr val="A7A557"/>
      </a:accent2>
      <a:accent3>
        <a:srgbClr val="91AA6A"/>
      </a:accent3>
      <a:accent4>
        <a:srgbClr val="6DB35D"/>
      </a:accent4>
      <a:accent5>
        <a:srgbClr val="66B278"/>
      </a:accent5>
      <a:accent6>
        <a:srgbClr val="5DB294"/>
      </a:accent6>
      <a:hlink>
        <a:srgbClr val="6383AB"/>
      </a:hlink>
      <a:folHlink>
        <a:srgbClr val="7F7F7F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2520</TotalTime>
  <Words>329</Words>
  <Application>Microsoft Macintosh PowerPoint</Application>
  <PresentationFormat>Widescreen</PresentationFormat>
  <Paragraphs>34</Paragraphs>
  <Slides>11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Arial</vt:lpstr>
      <vt:lpstr>Bembo</vt:lpstr>
      <vt:lpstr>ArchiveVTI</vt:lpstr>
      <vt:lpstr>Intro to Polars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Workshop</vt:lpstr>
      <vt:lpstr>Why Polars?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Joel Herndon, Ph.D.</dc:creator>
  <cp:lastModifiedBy>Joel Herndon, Ph.D.</cp:lastModifiedBy>
  <cp:revision>2</cp:revision>
  <dcterms:created xsi:type="dcterms:W3CDTF">2025-01-15T19:40:39Z</dcterms:created>
  <dcterms:modified xsi:type="dcterms:W3CDTF">2025-09-03T20:44:02Z</dcterms:modified>
</cp:coreProperties>
</file>

<file path=docProps/thumbnail.jpeg>
</file>